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sldIdLst>
    <p:sldId id="405" r:id="rId2"/>
    <p:sldId id="256" r:id="rId3"/>
    <p:sldId id="291" r:id="rId4"/>
    <p:sldId id="331" r:id="rId5"/>
    <p:sldId id="332" r:id="rId6"/>
    <p:sldId id="261" r:id="rId7"/>
    <p:sldId id="257" r:id="rId8"/>
    <p:sldId id="333" r:id="rId9"/>
    <p:sldId id="258" r:id="rId10"/>
    <p:sldId id="334" r:id="rId11"/>
    <p:sldId id="336" r:id="rId12"/>
    <p:sldId id="335" r:id="rId13"/>
    <p:sldId id="385" r:id="rId14"/>
    <p:sldId id="377" r:id="rId15"/>
    <p:sldId id="378" r:id="rId16"/>
    <p:sldId id="379" r:id="rId17"/>
    <p:sldId id="380" r:id="rId18"/>
    <p:sldId id="381" r:id="rId19"/>
    <p:sldId id="382" r:id="rId20"/>
    <p:sldId id="384" r:id="rId21"/>
    <p:sldId id="383" r:id="rId22"/>
    <p:sldId id="298" r:id="rId23"/>
    <p:sldId id="386" r:id="rId24"/>
    <p:sldId id="389" r:id="rId25"/>
    <p:sldId id="388" r:id="rId26"/>
    <p:sldId id="387" r:id="rId27"/>
    <p:sldId id="339" r:id="rId28"/>
    <p:sldId id="305" r:id="rId29"/>
    <p:sldId id="390" r:id="rId30"/>
    <p:sldId id="391" r:id="rId31"/>
    <p:sldId id="370" r:id="rId32"/>
    <p:sldId id="406" r:id="rId33"/>
    <p:sldId id="372" r:id="rId34"/>
    <p:sldId id="373" r:id="rId35"/>
    <p:sldId id="392" r:id="rId36"/>
    <p:sldId id="346" r:id="rId37"/>
    <p:sldId id="374" r:id="rId38"/>
    <p:sldId id="393" r:id="rId39"/>
    <p:sldId id="355" r:id="rId40"/>
    <p:sldId id="396" r:id="rId41"/>
    <p:sldId id="347" r:id="rId42"/>
    <p:sldId id="399" r:id="rId43"/>
    <p:sldId id="394" r:id="rId44"/>
    <p:sldId id="395" r:id="rId45"/>
    <p:sldId id="376" r:id="rId46"/>
    <p:sldId id="398" r:id="rId47"/>
    <p:sldId id="356" r:id="rId48"/>
    <p:sldId id="397" r:id="rId49"/>
    <p:sldId id="400" r:id="rId50"/>
    <p:sldId id="375" r:id="rId51"/>
    <p:sldId id="403" r:id="rId52"/>
    <p:sldId id="401" r:id="rId53"/>
    <p:sldId id="404" r:id="rId54"/>
    <p:sldId id="402" r:id="rId55"/>
    <p:sldId id="425" r:id="rId56"/>
    <p:sldId id="279" r:id="rId57"/>
    <p:sldId id="350" r:id="rId58"/>
    <p:sldId id="351" r:id="rId59"/>
    <p:sldId id="362" r:id="rId60"/>
    <p:sldId id="352" r:id="rId61"/>
    <p:sldId id="363" r:id="rId62"/>
    <p:sldId id="354" r:id="rId63"/>
    <p:sldId id="364" r:id="rId64"/>
    <p:sldId id="365" r:id="rId65"/>
    <p:sldId id="367" r:id="rId66"/>
    <p:sldId id="426" r:id="rId67"/>
    <p:sldId id="288" r:id="rId68"/>
    <p:sldId id="287" r:id="rId69"/>
    <p:sldId id="427" r:id="rId70"/>
    <p:sldId id="428" r:id="rId71"/>
    <p:sldId id="409" r:id="rId72"/>
    <p:sldId id="429" r:id="rId73"/>
    <p:sldId id="486" r:id="rId74"/>
    <p:sldId id="430" r:id="rId75"/>
    <p:sldId id="431" r:id="rId76"/>
    <p:sldId id="432" r:id="rId77"/>
    <p:sldId id="440" r:id="rId78"/>
    <p:sldId id="433" r:id="rId79"/>
    <p:sldId id="434" r:id="rId80"/>
    <p:sldId id="435" r:id="rId81"/>
    <p:sldId id="436" r:id="rId82"/>
    <p:sldId id="439" r:id="rId83"/>
    <p:sldId id="441" r:id="rId84"/>
    <p:sldId id="443" r:id="rId85"/>
    <p:sldId id="444" r:id="rId86"/>
    <p:sldId id="450" r:id="rId87"/>
    <p:sldId id="446" r:id="rId88"/>
    <p:sldId id="448" r:id="rId89"/>
    <p:sldId id="452" r:id="rId90"/>
    <p:sldId id="451" r:id="rId91"/>
    <p:sldId id="453" r:id="rId92"/>
    <p:sldId id="454" r:id="rId93"/>
    <p:sldId id="461" r:id="rId94"/>
    <p:sldId id="455" r:id="rId95"/>
    <p:sldId id="456" r:id="rId96"/>
    <p:sldId id="457" r:id="rId97"/>
    <p:sldId id="458" r:id="rId98"/>
    <p:sldId id="460" r:id="rId99"/>
    <p:sldId id="463" r:id="rId100"/>
    <p:sldId id="487" r:id="rId101"/>
    <p:sldId id="467" r:id="rId102"/>
    <p:sldId id="468" r:id="rId103"/>
    <p:sldId id="469" r:id="rId104"/>
    <p:sldId id="471" r:id="rId105"/>
    <p:sldId id="472" r:id="rId106"/>
    <p:sldId id="473" r:id="rId107"/>
    <p:sldId id="474" r:id="rId108"/>
    <p:sldId id="476" r:id="rId109"/>
    <p:sldId id="475" r:id="rId110"/>
    <p:sldId id="483" r:id="rId111"/>
    <p:sldId id="478" r:id="rId112"/>
    <p:sldId id="479" r:id="rId113"/>
    <p:sldId id="482" r:id="rId114"/>
    <p:sldId id="484" r:id="rId115"/>
    <p:sldId id="488" r:id="rId116"/>
    <p:sldId id="264" r:id="rId117"/>
    <p:sldId id="262" r:id="rId118"/>
    <p:sldId id="340" r:id="rId119"/>
    <p:sldId id="341" r:id="rId120"/>
    <p:sldId id="342" r:id="rId12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ハンズオン概要説明" id="{E25BC205-B363-4235-A478-17F3A44BA697}">
          <p14:sldIdLst>
            <p14:sldId id="405"/>
            <p14:sldId id="256"/>
            <p14:sldId id="291"/>
            <p14:sldId id="331"/>
            <p14:sldId id="332"/>
          </p14:sldIdLst>
        </p14:section>
        <p14:section name="1 センサボードをプログラミングするための下準備" id="{5719E79D-A883-469B-971E-3E8AA838287A}">
          <p14:sldIdLst>
            <p14:sldId id="261"/>
          </p14:sldIdLst>
        </p14:section>
        <p14:section name="1-1 開発PCにArduino IDEをインストールする" id="{E12A70D4-F7C8-4FA0-972F-D4B6A04E9D1B}">
          <p14:sldIdLst>
            <p14:sldId id="257"/>
            <p14:sldId id="333"/>
          </p14:sldIdLst>
        </p14:section>
        <p14:section name="1-2 stm32duino/Arduino_Core_STM32のインストール" id="{EE4FECE6-14ED-4054-A267-6B8B132072A3}">
          <p14:sldIdLst>
            <p14:sldId id="258"/>
            <p14:sldId id="334"/>
            <p14:sldId id="336"/>
            <p14:sldId id="335"/>
            <p14:sldId id="385"/>
            <p14:sldId id="377"/>
            <p14:sldId id="378"/>
            <p14:sldId id="379"/>
          </p14:sldIdLst>
        </p14:section>
        <p14:section name="Step4のトラブル対処方" id="{8B0A9B37-1C8B-4866-BADF-75F31A383416}">
          <p14:sldIdLst>
            <p14:sldId id="380"/>
            <p14:sldId id="381"/>
            <p14:sldId id="382"/>
            <p14:sldId id="384"/>
            <p14:sldId id="383"/>
          </p14:sldIdLst>
        </p14:section>
        <p14:section name="2 STM32のLEDを点滅させる" id="{52AEDCCC-69D1-4892-A1BA-B992E3F3A400}">
          <p14:sldIdLst>
            <p14:sldId id="298"/>
          </p14:sldIdLst>
        </p14:section>
        <p14:section name="2-1 サンプルコードをダウンロードする" id="{058731F8-78B4-4B22-99CF-A62A80ED18A4}">
          <p14:sldIdLst>
            <p14:sldId id="386"/>
          </p14:sldIdLst>
        </p14:section>
        <p14:section name="2-2 STM32にサンプルコードを書込む" id="{4C8FCA73-94A2-4EA5-B99B-8953F3BF1932}">
          <p14:sldIdLst>
            <p14:sldId id="389"/>
            <p14:sldId id="388"/>
            <p14:sldId id="387"/>
            <p14:sldId id="339"/>
            <p14:sldId id="305"/>
          </p14:sldIdLst>
        </p14:section>
        <p14:section name="3.STM32の加速度、温湿度等をUSB経由でモニタする" id="{D970C054-B3AC-41D5-A732-32A378E7A954}">
          <p14:sldIdLst>
            <p14:sldId id="390"/>
          </p14:sldIdLst>
        </p14:section>
        <p14:section name="3-1 STM32の温度・湿度センサデータをUSB経由でモニタする" id="{3D5D3B01-F371-47DE-869E-52EAE95D0516}">
          <p14:sldIdLst>
            <p14:sldId id="391"/>
            <p14:sldId id="370"/>
            <p14:sldId id="406"/>
            <p14:sldId id="372"/>
            <p14:sldId id="373"/>
          </p14:sldIdLst>
        </p14:section>
        <p14:section name="3-2 STM32の気圧計センサデータをUSB経由でモニタする" id="{0F23D169-1C2C-40E3-B309-8A2A58597524}">
          <p14:sldIdLst>
            <p14:sldId id="392"/>
            <p14:sldId id="346"/>
            <p14:sldId id="374"/>
            <p14:sldId id="393"/>
            <p14:sldId id="355"/>
          </p14:sldIdLst>
        </p14:section>
        <p14:section name="3-3 STM32のジェスチャセンサデータをUSB経由でモニタする" id="{DB05C399-E3B0-4443-BBCE-393BCF6EC28E}">
          <p14:sldIdLst>
            <p14:sldId id="396"/>
            <p14:sldId id="347"/>
            <p14:sldId id="399"/>
            <p14:sldId id="394"/>
            <p14:sldId id="395"/>
            <p14:sldId id="376"/>
          </p14:sldIdLst>
        </p14:section>
        <p14:section name="3-4 STM32の3DジャイロセンサデータをUSB経由でモニタする" id="{8FC3C23E-E73E-465F-A355-A1054A87C7E5}">
          <p14:sldIdLst>
            <p14:sldId id="398"/>
            <p14:sldId id="356"/>
            <p14:sldId id="397"/>
            <p14:sldId id="400"/>
          </p14:sldIdLst>
        </p14:section>
        <p14:section name="3-5 STM32の3DジャイロセンサデータをUSB経由でモニタする" id="{D6ABCC4A-5AA7-4D47-8A4E-1175D360EDDA}">
          <p14:sldIdLst>
            <p14:sldId id="375"/>
            <p14:sldId id="403"/>
            <p14:sldId id="401"/>
            <p14:sldId id="404"/>
            <p14:sldId id="402"/>
            <p14:sldId id="425"/>
            <p14:sldId id="279"/>
            <p14:sldId id="350"/>
            <p14:sldId id="351"/>
            <p14:sldId id="362"/>
            <p14:sldId id="352"/>
            <p14:sldId id="363"/>
            <p14:sldId id="354"/>
            <p14:sldId id="364"/>
            <p14:sldId id="365"/>
            <p14:sldId id="367"/>
            <p14:sldId id="426"/>
            <p14:sldId id="288"/>
            <p14:sldId id="287"/>
            <p14:sldId id="427"/>
            <p14:sldId id="428"/>
            <p14:sldId id="409"/>
            <p14:sldId id="429"/>
            <p14:sldId id="486"/>
            <p14:sldId id="430"/>
            <p14:sldId id="431"/>
            <p14:sldId id="432"/>
            <p14:sldId id="440"/>
            <p14:sldId id="433"/>
            <p14:sldId id="434"/>
            <p14:sldId id="435"/>
            <p14:sldId id="436"/>
            <p14:sldId id="439"/>
            <p14:sldId id="441"/>
            <p14:sldId id="443"/>
            <p14:sldId id="444"/>
            <p14:sldId id="450"/>
            <p14:sldId id="446"/>
            <p14:sldId id="448"/>
            <p14:sldId id="452"/>
            <p14:sldId id="451"/>
            <p14:sldId id="453"/>
            <p14:sldId id="454"/>
            <p14:sldId id="461"/>
            <p14:sldId id="455"/>
            <p14:sldId id="456"/>
            <p14:sldId id="457"/>
            <p14:sldId id="458"/>
            <p14:sldId id="460"/>
            <p14:sldId id="463"/>
            <p14:sldId id="487"/>
            <p14:sldId id="467"/>
            <p14:sldId id="468"/>
            <p14:sldId id="469"/>
            <p14:sldId id="471"/>
            <p14:sldId id="472"/>
            <p14:sldId id="473"/>
            <p14:sldId id="474"/>
            <p14:sldId id="476"/>
            <p14:sldId id="475"/>
            <p14:sldId id="483"/>
            <p14:sldId id="478"/>
            <p14:sldId id="479"/>
            <p14:sldId id="482"/>
            <p14:sldId id="484"/>
            <p14:sldId id="488"/>
            <p14:sldId id="264"/>
            <p14:sldId id="262"/>
            <p14:sldId id="340"/>
            <p14:sldId id="341"/>
            <p14:sldId id="34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村 圭介" initials="中村" lastIdx="1" clrIdx="0">
    <p:extLst>
      <p:ext uri="{19B8F6BF-5375-455C-9EA6-DF929625EA0E}">
        <p15:presenceInfo xmlns:p15="http://schemas.microsoft.com/office/powerpoint/2012/main" userId="aac11f33435340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0563C1"/>
    <a:srgbClr val="CCFF66"/>
    <a:srgbClr val="FFFF99"/>
    <a:srgbClr val="FFFFCC"/>
    <a:srgbClr val="FFFFFF"/>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16" autoAdjust="0"/>
    <p:restoredTop sz="75358" autoAdjust="0"/>
  </p:normalViewPr>
  <p:slideViewPr>
    <p:cSldViewPr snapToGrid="0">
      <p:cViewPr>
        <p:scale>
          <a:sx n="66" d="100"/>
          <a:sy n="66" d="100"/>
        </p:scale>
        <p:origin x="540" y="1170"/>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128"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中村 圭介" userId="aac11f33435340ee" providerId="LiveId" clId="{75F7BADB-75C3-43DE-966E-D77B04AB98FB}"/>
    <pc:docChg chg="undo custSel addSld modSld sldOrd">
      <pc:chgData name="中村 圭介" userId="aac11f33435340ee" providerId="LiveId" clId="{75F7BADB-75C3-43DE-966E-D77B04AB98FB}" dt="2018-10-31T22:17:01.845" v="4366" actId="1076"/>
      <pc:docMkLst>
        <pc:docMk/>
      </pc:docMkLst>
      <pc:sldChg chg="modSp">
        <pc:chgData name="中村 圭介" userId="aac11f33435340ee" providerId="LiveId" clId="{75F7BADB-75C3-43DE-966E-D77B04AB98FB}" dt="2018-10-31T20:42:04.174" v="2180" actId="6549"/>
        <pc:sldMkLst>
          <pc:docMk/>
          <pc:sldMk cId="1627936422" sldId="258"/>
        </pc:sldMkLst>
        <pc:spChg chg="mod">
          <ac:chgData name="中村 圭介" userId="aac11f33435340ee" providerId="LiveId" clId="{75F7BADB-75C3-43DE-966E-D77B04AB98FB}" dt="2018-10-31T20:42:04.174" v="2180" actId="6549"/>
          <ac:spMkLst>
            <pc:docMk/>
            <pc:sldMk cId="1627936422" sldId="258"/>
            <ac:spMk id="3" creationId="{00000000-0000-0000-0000-000000000000}"/>
          </ac:spMkLst>
        </pc:spChg>
      </pc:sldChg>
      <pc:sldChg chg="addSp delSp modSp">
        <pc:chgData name="中村 圭介" userId="aac11f33435340ee" providerId="LiveId" clId="{75F7BADB-75C3-43DE-966E-D77B04AB98FB}" dt="2018-10-31T20:41:37.348" v="2173" actId="6549"/>
        <pc:sldMkLst>
          <pc:docMk/>
          <pc:sldMk cId="1826900735" sldId="261"/>
        </pc:sldMkLst>
        <pc:spChg chg="mod">
          <ac:chgData name="中村 圭介" userId="aac11f33435340ee" providerId="LiveId" clId="{75F7BADB-75C3-43DE-966E-D77B04AB98FB}" dt="2018-10-31T20:27:45.474" v="1904" actId="20577"/>
          <ac:spMkLst>
            <pc:docMk/>
            <pc:sldMk cId="1826900735" sldId="261"/>
            <ac:spMk id="2" creationId="{00000000-0000-0000-0000-000000000000}"/>
          </ac:spMkLst>
        </pc:spChg>
        <pc:spChg chg="del mod">
          <ac:chgData name="中村 圭介" userId="aac11f33435340ee" providerId="LiveId" clId="{75F7BADB-75C3-43DE-966E-D77B04AB98FB}" dt="2018-10-31T20:28:18.290" v="1908" actId="478"/>
          <ac:spMkLst>
            <pc:docMk/>
            <pc:sldMk cId="1826900735" sldId="261"/>
            <ac:spMk id="3" creationId="{00000000-0000-0000-0000-000000000000}"/>
          </ac:spMkLst>
        </pc:spChg>
        <pc:spChg chg="add mod">
          <ac:chgData name="中村 圭介" userId="aac11f33435340ee" providerId="LiveId" clId="{75F7BADB-75C3-43DE-966E-D77B04AB98FB}" dt="2018-10-31T20:41:37.348" v="2173" actId="6549"/>
          <ac:spMkLst>
            <pc:docMk/>
            <pc:sldMk cId="1826900735" sldId="261"/>
            <ac:spMk id="4" creationId="{C2239081-87EA-4DA5-B598-C311B3BA50F2}"/>
          </ac:spMkLst>
        </pc:spChg>
        <pc:picChg chg="add del mod">
          <ac:chgData name="中村 圭介" userId="aac11f33435340ee" providerId="LiveId" clId="{75F7BADB-75C3-43DE-966E-D77B04AB98FB}" dt="2018-10-31T20:34:25.165" v="1940" actId="478"/>
          <ac:picMkLst>
            <pc:docMk/>
            <pc:sldMk cId="1826900735" sldId="261"/>
            <ac:picMk id="5" creationId="{82AA165D-48C3-4E56-B14B-28E7DD1E75D3}"/>
          </ac:picMkLst>
        </pc:picChg>
      </pc:sldChg>
      <pc:sldChg chg="modSp">
        <pc:chgData name="中村 圭介" userId="aac11f33435340ee" providerId="LiveId" clId="{75F7BADB-75C3-43DE-966E-D77B04AB98FB}" dt="2018-10-31T21:04:41.731" v="2456" actId="1076"/>
        <pc:sldMkLst>
          <pc:docMk/>
          <pc:sldMk cId="234718001" sldId="305"/>
        </pc:sldMkLst>
        <pc:spChg chg="mod">
          <ac:chgData name="中村 圭介" userId="aac11f33435340ee" providerId="LiveId" clId="{75F7BADB-75C3-43DE-966E-D77B04AB98FB}" dt="2018-10-31T21:04:41.731" v="2456" actId="1076"/>
          <ac:spMkLst>
            <pc:docMk/>
            <pc:sldMk cId="234718001" sldId="305"/>
            <ac:spMk id="3" creationId="{3919BE39-48A9-4C65-9568-F870D6FEBF1A}"/>
          </ac:spMkLst>
        </pc:spChg>
      </pc:sldChg>
      <pc:sldChg chg="addSp delSp modSp">
        <pc:chgData name="中村 圭介" userId="aac11f33435340ee" providerId="LiveId" clId="{75F7BADB-75C3-43DE-966E-D77B04AB98FB}" dt="2018-10-31T20:48:50.914" v="2258" actId="14100"/>
        <pc:sldMkLst>
          <pc:docMk/>
          <pc:sldMk cId="2279009879" sldId="334"/>
        </pc:sldMkLst>
        <pc:spChg chg="mod">
          <ac:chgData name="中村 圭介" userId="aac11f33435340ee" providerId="LiveId" clId="{75F7BADB-75C3-43DE-966E-D77B04AB98FB}" dt="2018-10-31T20:47:29.777" v="2224" actId="14100"/>
          <ac:spMkLst>
            <pc:docMk/>
            <pc:sldMk cId="2279009879" sldId="334"/>
            <ac:spMk id="9" creationId="{00000000-0000-0000-0000-000000000000}"/>
          </ac:spMkLst>
        </pc:spChg>
        <pc:spChg chg="add del mod">
          <ac:chgData name="中村 圭介" userId="aac11f33435340ee" providerId="LiveId" clId="{75F7BADB-75C3-43DE-966E-D77B04AB98FB}" dt="2018-10-31T20:47:33.513" v="2226"/>
          <ac:spMkLst>
            <pc:docMk/>
            <pc:sldMk cId="2279009879" sldId="334"/>
            <ac:spMk id="22" creationId="{56608626-C0A6-4199-B871-0D7D03EF9394}"/>
          </ac:spMkLst>
        </pc:spChg>
        <pc:spChg chg="add mod">
          <ac:chgData name="中村 圭介" userId="aac11f33435340ee" providerId="LiveId" clId="{75F7BADB-75C3-43DE-966E-D77B04AB98FB}" dt="2018-10-31T20:47:43.777" v="2235" actId="1036"/>
          <ac:spMkLst>
            <pc:docMk/>
            <pc:sldMk cId="2279009879" sldId="334"/>
            <ac:spMk id="24" creationId="{AC4F3C50-AD89-4DE1-81D2-D20851A56303}"/>
          </ac:spMkLst>
        </pc:spChg>
        <pc:spChg chg="add mod">
          <ac:chgData name="中村 圭介" userId="aac11f33435340ee" providerId="LiveId" clId="{75F7BADB-75C3-43DE-966E-D77B04AB98FB}" dt="2018-10-31T20:48:50.914" v="2258" actId="14100"/>
          <ac:spMkLst>
            <pc:docMk/>
            <pc:sldMk cId="2279009879" sldId="334"/>
            <ac:spMk id="25" creationId="{B0B34603-8CF7-4F37-93D4-5648C64F2CA7}"/>
          </ac:spMkLst>
        </pc:spChg>
        <pc:grpChg chg="mod topLvl">
          <ac:chgData name="中村 圭介" userId="aac11f33435340ee" providerId="LiveId" clId="{75F7BADB-75C3-43DE-966E-D77B04AB98FB}" dt="2018-10-31T20:47:33.513" v="2226"/>
          <ac:grpSpMkLst>
            <pc:docMk/>
            <pc:sldMk cId="2279009879" sldId="334"/>
            <ac:grpSpMk id="12" creationId="{00000000-0000-0000-0000-000000000000}"/>
          </ac:grpSpMkLst>
        </pc:grpChg>
        <pc:grpChg chg="del mod">
          <ac:chgData name="中村 圭介" userId="aac11f33435340ee" providerId="LiveId" clId="{75F7BADB-75C3-43DE-966E-D77B04AB98FB}" dt="2018-10-31T20:45:05.569" v="2200" actId="478"/>
          <ac:grpSpMkLst>
            <pc:docMk/>
            <pc:sldMk cId="2279009879" sldId="334"/>
            <ac:grpSpMk id="15" creationId="{00000000-0000-0000-0000-000000000000}"/>
          </ac:grpSpMkLst>
        </pc:grpChg>
        <pc:grpChg chg="del mod">
          <ac:chgData name="中村 圭介" userId="aac11f33435340ee" providerId="LiveId" clId="{75F7BADB-75C3-43DE-966E-D77B04AB98FB}" dt="2018-10-31T20:46:47.557" v="2210" actId="165"/>
          <ac:grpSpMkLst>
            <pc:docMk/>
            <pc:sldMk cId="2279009879" sldId="334"/>
            <ac:grpSpMk id="20" creationId="{00000000-0000-0000-0000-000000000000}"/>
          </ac:grpSpMkLst>
        </pc:grpChg>
        <pc:picChg chg="add del mod">
          <ac:chgData name="中村 圭介" userId="aac11f33435340ee" providerId="LiveId" clId="{75F7BADB-75C3-43DE-966E-D77B04AB98FB}" dt="2018-10-31T20:45:04.841" v="2199" actId="478"/>
          <ac:picMkLst>
            <pc:docMk/>
            <pc:sldMk cId="2279009879" sldId="334"/>
            <ac:picMk id="2" creationId="{CD9AB60B-BEDF-4B8B-90CB-64414E35763B}"/>
          </ac:picMkLst>
        </pc:picChg>
        <pc:picChg chg="add del mod">
          <ac:chgData name="中村 圭介" userId="aac11f33435340ee" providerId="LiveId" clId="{75F7BADB-75C3-43DE-966E-D77B04AB98FB}" dt="2018-10-31T20:46:33.538" v="2204" actId="478"/>
          <ac:picMkLst>
            <pc:docMk/>
            <pc:sldMk cId="2279009879" sldId="334"/>
            <ac:picMk id="3" creationId="{9D1BFE2E-6221-4D89-ACC8-8F6B74FD307D}"/>
          </ac:picMkLst>
        </pc:picChg>
        <pc:picChg chg="add del mod">
          <ac:chgData name="中村 圭介" userId="aac11f33435340ee" providerId="LiveId" clId="{75F7BADB-75C3-43DE-966E-D77B04AB98FB}" dt="2018-10-31T20:48:30.809" v="2246" actId="478"/>
          <ac:picMkLst>
            <pc:docMk/>
            <pc:sldMk cId="2279009879" sldId="334"/>
            <ac:picMk id="4" creationId="{2AE304B7-E468-4BFB-87D2-E413A7220D5A}"/>
          </ac:picMkLst>
        </pc:picChg>
        <pc:picChg chg="add del">
          <ac:chgData name="中村 圭介" userId="aac11f33435340ee" providerId="LiveId" clId="{75F7BADB-75C3-43DE-966E-D77B04AB98FB}" dt="2018-10-31T20:47:01.472" v="2214"/>
          <ac:picMkLst>
            <pc:docMk/>
            <pc:sldMk cId="2279009879" sldId="334"/>
            <ac:picMk id="6" creationId="{96CE1B5C-5243-4CF1-9093-7BB5EEBE1BB0}"/>
          </ac:picMkLst>
        </pc:picChg>
        <pc:picChg chg="add del">
          <ac:chgData name="中村 圭介" userId="aac11f33435340ee" providerId="LiveId" clId="{75F7BADB-75C3-43DE-966E-D77B04AB98FB}" dt="2018-10-31T20:47:08.449" v="2216"/>
          <ac:picMkLst>
            <pc:docMk/>
            <pc:sldMk cId="2279009879" sldId="334"/>
            <ac:picMk id="7" creationId="{B1A0CB10-691E-44A5-BC1C-20CCDF65256F}"/>
          </ac:picMkLst>
        </pc:picChg>
        <pc:picChg chg="add del">
          <ac:chgData name="中村 圭介" userId="aac11f33435340ee" providerId="LiveId" clId="{75F7BADB-75C3-43DE-966E-D77B04AB98FB}" dt="2018-10-31T20:47:18.754" v="2220"/>
          <ac:picMkLst>
            <pc:docMk/>
            <pc:sldMk cId="2279009879" sldId="334"/>
            <ac:picMk id="10" creationId="{1792FD3E-0CEC-4CF3-B8E1-245B1CE12E41}"/>
          </ac:picMkLst>
        </pc:picChg>
        <pc:picChg chg="add mod ord">
          <ac:chgData name="中村 圭介" userId="aac11f33435340ee" providerId="LiveId" clId="{75F7BADB-75C3-43DE-966E-D77B04AB98FB}" dt="2018-10-31T20:48:42.089" v="2253" actId="1038"/>
          <ac:picMkLst>
            <pc:docMk/>
            <pc:sldMk cId="2279009879" sldId="334"/>
            <ac:picMk id="11" creationId="{A8648DE7-F076-4C33-8DFE-16C7B92ADC6C}"/>
          </ac:picMkLst>
        </pc:picChg>
        <pc:picChg chg="mod topLvl">
          <ac:chgData name="中村 圭介" userId="aac11f33435340ee" providerId="LiveId" clId="{75F7BADB-75C3-43DE-966E-D77B04AB98FB}" dt="2018-10-31T20:47:22.106" v="2222" actId="1076"/>
          <ac:picMkLst>
            <pc:docMk/>
            <pc:sldMk cId="2279009879" sldId="334"/>
            <ac:picMk id="17" creationId="{00000000-0000-0000-0000-000000000000}"/>
          </ac:picMkLst>
        </pc:picChg>
      </pc:sldChg>
      <pc:sldChg chg="addSp modSp">
        <pc:chgData name="中村 圭介" userId="aac11f33435340ee" providerId="LiveId" clId="{75F7BADB-75C3-43DE-966E-D77B04AB98FB}" dt="2018-10-31T20:53:09.459" v="2354"/>
        <pc:sldMkLst>
          <pc:docMk/>
          <pc:sldMk cId="738594134" sldId="335"/>
        </pc:sldMkLst>
        <pc:spChg chg="add mod">
          <ac:chgData name="中村 圭介" userId="aac11f33435340ee" providerId="LiveId" clId="{75F7BADB-75C3-43DE-966E-D77B04AB98FB}" dt="2018-10-31T20:53:01.466" v="2332" actId="6549"/>
          <ac:spMkLst>
            <pc:docMk/>
            <pc:sldMk cId="738594134" sldId="335"/>
            <ac:spMk id="2" creationId="{75883E15-6619-437F-89C5-7259C2C6E8A3}"/>
          </ac:spMkLst>
        </pc:spChg>
        <pc:spChg chg="add mod">
          <ac:chgData name="中村 圭介" userId="aac11f33435340ee" providerId="LiveId" clId="{75F7BADB-75C3-43DE-966E-D77B04AB98FB}" dt="2018-10-31T20:53:09.459" v="2354"/>
          <ac:spMkLst>
            <pc:docMk/>
            <pc:sldMk cId="738594134" sldId="335"/>
            <ac:spMk id="17" creationId="{2D084A09-7579-4FAC-937D-CC4835148B92}"/>
          </ac:spMkLst>
        </pc:spChg>
        <pc:grpChg chg="mod">
          <ac:chgData name="中村 圭介" userId="aac11f33435340ee" providerId="LiveId" clId="{75F7BADB-75C3-43DE-966E-D77B04AB98FB}" dt="2018-10-31T20:52:21.449" v="2293" actId="1036"/>
          <ac:grpSpMkLst>
            <pc:docMk/>
            <pc:sldMk cId="738594134" sldId="335"/>
            <ac:grpSpMk id="10" creationId="{00000000-0000-0000-0000-000000000000}"/>
          </ac:grpSpMkLst>
        </pc:grpChg>
        <pc:grpChg chg="mod">
          <ac:chgData name="中村 圭介" userId="aac11f33435340ee" providerId="LiveId" clId="{75F7BADB-75C3-43DE-966E-D77B04AB98FB}" dt="2018-10-31T20:52:21.449" v="2293" actId="1036"/>
          <ac:grpSpMkLst>
            <pc:docMk/>
            <pc:sldMk cId="738594134" sldId="335"/>
            <ac:grpSpMk id="15" creationId="{00000000-0000-0000-0000-000000000000}"/>
          </ac:grpSpMkLst>
        </pc:grpChg>
      </pc:sldChg>
      <pc:sldChg chg="modSp">
        <pc:chgData name="中村 圭介" userId="aac11f33435340ee" providerId="LiveId" clId="{75F7BADB-75C3-43DE-966E-D77B04AB98FB}" dt="2018-10-31T20:49:20.889" v="2261" actId="1038"/>
        <pc:sldMkLst>
          <pc:docMk/>
          <pc:sldMk cId="879199934" sldId="336"/>
        </pc:sldMkLst>
        <pc:picChg chg="mod">
          <ac:chgData name="中村 圭介" userId="aac11f33435340ee" providerId="LiveId" clId="{75F7BADB-75C3-43DE-966E-D77B04AB98FB}" dt="2018-10-31T20:49:20.889" v="2261" actId="1038"/>
          <ac:picMkLst>
            <pc:docMk/>
            <pc:sldMk cId="879199934" sldId="336"/>
            <ac:picMk id="14" creationId="{00000000-0000-0000-0000-000000000000}"/>
          </ac:picMkLst>
        </pc:picChg>
      </pc:sldChg>
      <pc:sldChg chg="modSp">
        <pc:chgData name="中村 圭介" userId="aac11f33435340ee" providerId="LiveId" clId="{75F7BADB-75C3-43DE-966E-D77B04AB98FB}" dt="2018-10-31T20:39:40.342" v="2172" actId="1076"/>
        <pc:sldMkLst>
          <pc:docMk/>
          <pc:sldMk cId="3019256850" sldId="343"/>
        </pc:sldMkLst>
        <pc:spChg chg="mod">
          <ac:chgData name="中村 圭介" userId="aac11f33435340ee" providerId="LiveId" clId="{75F7BADB-75C3-43DE-966E-D77B04AB98FB}" dt="2018-10-31T20:39:29.811" v="2169" actId="6549"/>
          <ac:spMkLst>
            <pc:docMk/>
            <pc:sldMk cId="3019256850" sldId="343"/>
            <ac:spMk id="20" creationId="{4D5A9FE5-76F9-433D-BB6A-F01A8D23E7D0}"/>
          </ac:spMkLst>
        </pc:spChg>
        <pc:spChg chg="mod">
          <ac:chgData name="中村 圭介" userId="aac11f33435340ee" providerId="LiveId" clId="{75F7BADB-75C3-43DE-966E-D77B04AB98FB}" dt="2018-10-31T20:39:40.342" v="2172" actId="1076"/>
          <ac:spMkLst>
            <pc:docMk/>
            <pc:sldMk cId="3019256850" sldId="343"/>
            <ac:spMk id="22" creationId="{00000000-0000-0000-0000-000000000000}"/>
          </ac:spMkLst>
        </pc:spChg>
      </pc:sldChg>
      <pc:sldChg chg="modSp">
        <pc:chgData name="中村 圭介" userId="aac11f33435340ee" providerId="LiveId" clId="{75F7BADB-75C3-43DE-966E-D77B04AB98FB}" dt="2018-10-31T20:08:53.755" v="785" actId="27636"/>
        <pc:sldMkLst>
          <pc:docMk/>
          <pc:sldMk cId="3276537108" sldId="346"/>
        </pc:sldMkLst>
        <pc:spChg chg="mod">
          <ac:chgData name="中村 圭介" userId="aac11f33435340ee" providerId="LiveId" clId="{75F7BADB-75C3-43DE-966E-D77B04AB98FB}" dt="2018-10-31T20:08:53.755" v="785" actId="27636"/>
          <ac:spMkLst>
            <pc:docMk/>
            <pc:sldMk cId="3276537108" sldId="346"/>
            <ac:spMk id="5" creationId="{780F83ED-B118-4C57-89B4-65FE9CEFE8D3}"/>
          </ac:spMkLst>
        </pc:spChg>
      </pc:sldChg>
      <pc:sldChg chg="modSp">
        <pc:chgData name="中村 圭介" userId="aac11f33435340ee" providerId="LiveId" clId="{75F7BADB-75C3-43DE-966E-D77B04AB98FB}" dt="2018-10-31T20:20:10.082" v="1746" actId="20577"/>
        <pc:sldMkLst>
          <pc:docMk/>
          <pc:sldMk cId="3487616937" sldId="347"/>
        </pc:sldMkLst>
        <pc:spChg chg="mod">
          <ac:chgData name="中村 圭介" userId="aac11f33435340ee" providerId="LiveId" clId="{75F7BADB-75C3-43DE-966E-D77B04AB98FB}" dt="2018-10-31T20:20:10.082" v="1746" actId="20577"/>
          <ac:spMkLst>
            <pc:docMk/>
            <pc:sldMk cId="3487616937" sldId="347"/>
            <ac:spMk id="3" creationId="{D460C1E1-E780-4F06-8983-3376BAD636EE}"/>
          </ac:spMkLst>
        </pc:spChg>
      </pc:sldChg>
      <pc:sldChg chg="addSp modSp ord">
        <pc:chgData name="中村 圭介" userId="aac11f33435340ee" providerId="LiveId" clId="{75F7BADB-75C3-43DE-966E-D77B04AB98FB}" dt="2018-10-31T20:24:25.867" v="1818"/>
        <pc:sldMkLst>
          <pc:docMk/>
          <pc:sldMk cId="2152727764" sldId="349"/>
        </pc:sldMkLst>
        <pc:spChg chg="add mod">
          <ac:chgData name="中村 圭介" userId="aac11f33435340ee" providerId="LiveId" clId="{75F7BADB-75C3-43DE-966E-D77B04AB98FB}" dt="2018-10-31T20:24:25.867" v="1818"/>
          <ac:spMkLst>
            <pc:docMk/>
            <pc:sldMk cId="2152727764" sldId="349"/>
            <ac:spMk id="2" creationId="{DA18A99A-1028-455C-B1B4-DED1F64C56D0}"/>
          </ac:spMkLst>
        </pc:spChg>
      </pc:sldChg>
      <pc:sldChg chg="modSp">
        <pc:chgData name="中村 圭介" userId="aac11f33435340ee" providerId="LiveId" clId="{75F7BADB-75C3-43DE-966E-D77B04AB98FB}" dt="2018-10-31T20:37:01.190" v="2087" actId="6549"/>
        <pc:sldMkLst>
          <pc:docMk/>
          <pc:sldMk cId="3902301074" sldId="355"/>
        </pc:sldMkLst>
        <pc:spChg chg="mod">
          <ac:chgData name="中村 圭介" userId="aac11f33435340ee" providerId="LiveId" clId="{75F7BADB-75C3-43DE-966E-D77B04AB98FB}" dt="2018-10-31T20:37:01.190" v="2087" actId="6549"/>
          <ac:spMkLst>
            <pc:docMk/>
            <pc:sldMk cId="3902301074" sldId="355"/>
            <ac:spMk id="2" creationId="{64AB92E6-02F9-4A90-B2DF-C784EAF70534}"/>
          </ac:spMkLst>
        </pc:spChg>
      </pc:sldChg>
      <pc:sldChg chg="modSp">
        <pc:chgData name="中村 圭介" userId="aac11f33435340ee" providerId="LiveId" clId="{75F7BADB-75C3-43DE-966E-D77B04AB98FB}" dt="2018-10-31T20:37:23.131" v="2098" actId="6549"/>
        <pc:sldMkLst>
          <pc:docMk/>
          <pc:sldMk cId="3897443092" sldId="356"/>
        </pc:sldMkLst>
        <pc:spChg chg="mod">
          <ac:chgData name="中村 圭介" userId="aac11f33435340ee" providerId="LiveId" clId="{75F7BADB-75C3-43DE-966E-D77B04AB98FB}" dt="2018-10-31T20:37:23.131" v="2098" actId="6549"/>
          <ac:spMkLst>
            <pc:docMk/>
            <pc:sldMk cId="3897443092" sldId="356"/>
            <ac:spMk id="2" creationId="{042C7754-0FF9-42BC-A4AC-33A2F480E89A}"/>
          </ac:spMkLst>
        </pc:spChg>
        <pc:spChg chg="mod">
          <ac:chgData name="中村 圭介" userId="aac11f33435340ee" providerId="LiveId" clId="{75F7BADB-75C3-43DE-966E-D77B04AB98FB}" dt="2018-10-31T20:25:45.075" v="1837" actId="27636"/>
          <ac:spMkLst>
            <pc:docMk/>
            <pc:sldMk cId="3897443092" sldId="356"/>
            <ac:spMk id="3" creationId="{CABC1B30-0B02-4C18-A06B-989A0F059E0F}"/>
          </ac:spMkLst>
        </pc:spChg>
      </pc:sldChg>
      <pc:sldChg chg="delSp modSp">
        <pc:chgData name="中村 圭介" userId="aac11f33435340ee" providerId="LiveId" clId="{75F7BADB-75C3-43DE-966E-D77B04AB98FB}" dt="2018-10-31T20:11:41.615" v="870" actId="255"/>
        <pc:sldMkLst>
          <pc:docMk/>
          <pc:sldMk cId="232582006" sldId="370"/>
        </pc:sldMkLst>
        <pc:spChg chg="del">
          <ac:chgData name="中村 圭介" userId="aac11f33435340ee" providerId="LiveId" clId="{75F7BADB-75C3-43DE-966E-D77B04AB98FB}" dt="2018-10-31T20:05:21.279" v="506" actId="478"/>
          <ac:spMkLst>
            <pc:docMk/>
            <pc:sldMk cId="232582006" sldId="370"/>
            <ac:spMk id="4" creationId="{F2092CF1-DF23-496F-8484-B30CE87E8945}"/>
          </ac:spMkLst>
        </pc:spChg>
        <pc:spChg chg="mod">
          <ac:chgData name="中村 圭介" userId="aac11f33435340ee" providerId="LiveId" clId="{75F7BADB-75C3-43DE-966E-D77B04AB98FB}" dt="2018-10-31T20:11:41.615" v="870" actId="255"/>
          <ac:spMkLst>
            <pc:docMk/>
            <pc:sldMk cId="232582006" sldId="370"/>
            <ac:spMk id="5" creationId="{F1588B5E-59A0-4DCB-94E2-4D7E7EC07B57}"/>
          </ac:spMkLst>
        </pc:spChg>
      </pc:sldChg>
      <pc:sldChg chg="modSp">
        <pc:chgData name="中村 圭介" userId="aac11f33435340ee" providerId="LiveId" clId="{75F7BADB-75C3-43DE-966E-D77B04AB98FB}" dt="2018-10-31T20:36:43.792" v="2083" actId="6549"/>
        <pc:sldMkLst>
          <pc:docMk/>
          <pc:sldMk cId="2783493610" sldId="371"/>
        </pc:sldMkLst>
        <pc:spChg chg="mod">
          <ac:chgData name="中村 圭介" userId="aac11f33435340ee" providerId="LiveId" clId="{75F7BADB-75C3-43DE-966E-D77B04AB98FB}" dt="2018-10-31T20:36:43.792" v="2083" actId="6549"/>
          <ac:spMkLst>
            <pc:docMk/>
            <pc:sldMk cId="2783493610" sldId="371"/>
            <ac:spMk id="2" creationId="{4DAEC946-60AD-474D-A5AA-905F99098F68}"/>
          </ac:spMkLst>
        </pc:spChg>
      </pc:sldChg>
      <pc:sldChg chg="addSp delSp modSp">
        <pc:chgData name="中村 圭介" userId="aac11f33435340ee" providerId="LiveId" clId="{75F7BADB-75C3-43DE-966E-D77B04AB98FB}" dt="2018-10-31T20:36:52.160" v="2084" actId="14100"/>
        <pc:sldMkLst>
          <pc:docMk/>
          <pc:sldMk cId="112017629" sldId="372"/>
        </pc:sldMkLst>
        <pc:spChg chg="add del mod">
          <ac:chgData name="中村 圭介" userId="aac11f33435340ee" providerId="LiveId" clId="{75F7BADB-75C3-43DE-966E-D77B04AB98FB}" dt="2018-10-31T20:36:52.160" v="2084" actId="14100"/>
          <ac:spMkLst>
            <pc:docMk/>
            <pc:sldMk cId="112017629" sldId="372"/>
            <ac:spMk id="2" creationId="{85CE2C23-99A7-4105-8460-0804D5E293C6}"/>
          </ac:spMkLst>
        </pc:spChg>
        <pc:spChg chg="add del mod">
          <ac:chgData name="中村 圭介" userId="aac11f33435340ee" providerId="LiveId" clId="{75F7BADB-75C3-43DE-966E-D77B04AB98FB}" dt="2018-10-31T20:36:17.030" v="2064" actId="478"/>
          <ac:spMkLst>
            <pc:docMk/>
            <pc:sldMk cId="112017629" sldId="372"/>
            <ac:spMk id="4" creationId="{7E42548E-BD77-446F-96D2-BB410685FCD6}"/>
          </ac:spMkLst>
        </pc:spChg>
      </pc:sldChg>
      <pc:sldChg chg="modSp">
        <pc:chgData name="中村 圭介" userId="aac11f33435340ee" providerId="LiveId" clId="{75F7BADB-75C3-43DE-966E-D77B04AB98FB}" dt="2018-10-31T20:58:04.060" v="2389" actId="20577"/>
        <pc:sldMkLst>
          <pc:docMk/>
          <pc:sldMk cId="4193025766" sldId="373"/>
        </pc:sldMkLst>
        <pc:spChg chg="mod">
          <ac:chgData name="中村 圭介" userId="aac11f33435340ee" providerId="LiveId" clId="{75F7BADB-75C3-43DE-966E-D77B04AB98FB}" dt="2018-10-31T20:36:31.757" v="2075" actId="6549"/>
          <ac:spMkLst>
            <pc:docMk/>
            <pc:sldMk cId="4193025766" sldId="373"/>
            <ac:spMk id="2" creationId="{64AB92E6-02F9-4A90-B2DF-C784EAF70534}"/>
          </ac:spMkLst>
        </pc:spChg>
        <pc:spChg chg="mod">
          <ac:chgData name="中村 圭介" userId="aac11f33435340ee" providerId="LiveId" clId="{75F7BADB-75C3-43DE-966E-D77B04AB98FB}" dt="2018-10-31T20:58:04.060" v="2389" actId="20577"/>
          <ac:spMkLst>
            <pc:docMk/>
            <pc:sldMk cId="4193025766" sldId="373"/>
            <ac:spMk id="10" creationId="{7CD5EBE9-6F87-49D9-9120-EC24FAACB59A}"/>
          </ac:spMkLst>
        </pc:spChg>
      </pc:sldChg>
      <pc:sldChg chg="modSp">
        <pc:chgData name="中村 圭介" userId="aac11f33435340ee" providerId="LiveId" clId="{75F7BADB-75C3-43DE-966E-D77B04AB98FB}" dt="2018-10-31T20:36:35.506" v="2079" actId="6549"/>
        <pc:sldMkLst>
          <pc:docMk/>
          <pc:sldMk cId="2464023102" sldId="374"/>
        </pc:sldMkLst>
        <pc:spChg chg="mod">
          <ac:chgData name="中村 圭介" userId="aac11f33435340ee" providerId="LiveId" clId="{75F7BADB-75C3-43DE-966E-D77B04AB98FB}" dt="2018-10-31T20:36:35.506" v="2079" actId="6549"/>
          <ac:spMkLst>
            <pc:docMk/>
            <pc:sldMk cId="2464023102" sldId="374"/>
            <ac:spMk id="4" creationId="{EAB8DD04-F8C4-46D9-8343-F5D475102B32}"/>
          </ac:spMkLst>
        </pc:spChg>
      </pc:sldChg>
      <pc:sldChg chg="addSp modSp">
        <pc:chgData name="中村 圭介" userId="aac11f33435340ee" providerId="LiveId" clId="{75F7BADB-75C3-43DE-966E-D77B04AB98FB}" dt="2018-10-31T20:37:52.718" v="2145" actId="164"/>
        <pc:sldMkLst>
          <pc:docMk/>
          <pc:sldMk cId="3621639821" sldId="375"/>
        </pc:sldMkLst>
        <pc:spChg chg="mod">
          <ac:chgData name="中村 圭介" userId="aac11f33435340ee" providerId="LiveId" clId="{75F7BADB-75C3-43DE-966E-D77B04AB98FB}" dt="2018-10-31T20:21:42.412" v="1782" actId="947"/>
          <ac:spMkLst>
            <pc:docMk/>
            <pc:sldMk cId="3621639821" sldId="375"/>
            <ac:spMk id="7" creationId="{C76EB496-7E76-440C-B7EE-91646F0D6199}"/>
          </ac:spMkLst>
        </pc:spChg>
        <pc:spChg chg="mod">
          <ac:chgData name="中村 圭介" userId="aac11f33435340ee" providerId="LiveId" clId="{75F7BADB-75C3-43DE-966E-D77B04AB98FB}" dt="2018-10-31T20:37:37.686" v="2122" actId="1036"/>
          <ac:spMkLst>
            <pc:docMk/>
            <pc:sldMk cId="3621639821" sldId="375"/>
            <ac:spMk id="16" creationId="{8CD76976-907F-45CF-8750-41419C23897E}"/>
          </ac:spMkLst>
        </pc:spChg>
        <pc:spChg chg="mod">
          <ac:chgData name="中村 圭介" userId="aac11f33435340ee" providerId="LiveId" clId="{75F7BADB-75C3-43DE-966E-D77B04AB98FB}" dt="2018-10-31T20:37:52.718" v="2145" actId="164"/>
          <ac:spMkLst>
            <pc:docMk/>
            <pc:sldMk cId="3621639821" sldId="375"/>
            <ac:spMk id="19" creationId="{8D591766-3B27-4710-A623-C25806D92FBC}"/>
          </ac:spMkLst>
        </pc:spChg>
        <pc:spChg chg="mod">
          <ac:chgData name="中村 圭介" userId="aac11f33435340ee" providerId="LiveId" clId="{75F7BADB-75C3-43DE-966E-D77B04AB98FB}" dt="2018-10-31T20:37:52.718" v="2145" actId="164"/>
          <ac:spMkLst>
            <pc:docMk/>
            <pc:sldMk cId="3621639821" sldId="375"/>
            <ac:spMk id="20" creationId="{08417EDB-034A-457B-A2DC-79E4A07660AE}"/>
          </ac:spMkLst>
        </pc:spChg>
        <pc:spChg chg="mod">
          <ac:chgData name="中村 圭介" userId="aac11f33435340ee" providerId="LiveId" clId="{75F7BADB-75C3-43DE-966E-D77B04AB98FB}" dt="2018-10-31T20:37:52.718" v="2145" actId="164"/>
          <ac:spMkLst>
            <pc:docMk/>
            <pc:sldMk cId="3621639821" sldId="375"/>
            <ac:spMk id="21" creationId="{442C5754-BA3D-4DD6-99C5-62B98D10F0AD}"/>
          </ac:spMkLst>
        </pc:spChg>
        <pc:spChg chg="mod">
          <ac:chgData name="中村 圭介" userId="aac11f33435340ee" providerId="LiveId" clId="{75F7BADB-75C3-43DE-966E-D77B04AB98FB}" dt="2018-10-31T20:37:37.686" v="2122" actId="1036"/>
          <ac:spMkLst>
            <pc:docMk/>
            <pc:sldMk cId="3621639821" sldId="375"/>
            <ac:spMk id="22" creationId="{6D058AA8-2FD2-499E-89D6-0E108A7F2E00}"/>
          </ac:spMkLst>
        </pc:spChg>
        <pc:grpChg chg="add mod">
          <ac:chgData name="中村 圭介" userId="aac11f33435340ee" providerId="LiveId" clId="{75F7BADB-75C3-43DE-966E-D77B04AB98FB}" dt="2018-10-31T20:37:52.718" v="2145" actId="164"/>
          <ac:grpSpMkLst>
            <pc:docMk/>
            <pc:sldMk cId="3621639821" sldId="375"/>
            <ac:grpSpMk id="2" creationId="{F4A04F69-5A27-4C3E-A180-E534CAF28898}"/>
          </ac:grpSpMkLst>
        </pc:grpChg>
        <pc:grpChg chg="mod">
          <ac:chgData name="中村 圭介" userId="aac11f33435340ee" providerId="LiveId" clId="{75F7BADB-75C3-43DE-966E-D77B04AB98FB}" dt="2018-10-31T20:37:37.686" v="2122" actId="1036"/>
          <ac:grpSpMkLst>
            <pc:docMk/>
            <pc:sldMk cId="3621639821" sldId="375"/>
            <ac:grpSpMk id="8" creationId="{BD674AA4-32B4-4E22-963C-5AFBF9AF949B}"/>
          </ac:grpSpMkLst>
        </pc:grpChg>
        <pc:picChg chg="mod">
          <ac:chgData name="中村 圭介" userId="aac11f33435340ee" providerId="LiveId" clId="{75F7BADB-75C3-43DE-966E-D77B04AB98FB}" dt="2018-10-31T20:37:52.718" v="2145" actId="164"/>
          <ac:picMkLst>
            <pc:docMk/>
            <pc:sldMk cId="3621639821" sldId="375"/>
            <ac:picMk id="18" creationId="{40BFB75D-9822-4E6F-9838-573BD65FF18C}"/>
          </ac:picMkLst>
        </pc:picChg>
      </pc:sldChg>
      <pc:sldChg chg="modSp add">
        <pc:chgData name="中村 圭介" userId="aac11f33435340ee" providerId="LiveId" clId="{75F7BADB-75C3-43DE-966E-D77B04AB98FB}" dt="2018-10-31T20:37:09.238" v="2090" actId="20577"/>
        <pc:sldMkLst>
          <pc:docMk/>
          <pc:sldMk cId="1846717962" sldId="376"/>
        </pc:sldMkLst>
        <pc:spChg chg="mod">
          <ac:chgData name="中村 圭介" userId="aac11f33435340ee" providerId="LiveId" clId="{75F7BADB-75C3-43DE-966E-D77B04AB98FB}" dt="2018-10-31T20:37:09.238" v="2090" actId="20577"/>
          <ac:spMkLst>
            <pc:docMk/>
            <pc:sldMk cId="1846717962" sldId="376"/>
            <ac:spMk id="2" creationId="{8A0585F9-450F-4089-BD2D-476981562C79}"/>
          </ac:spMkLst>
        </pc:spChg>
        <pc:spChg chg="mod">
          <ac:chgData name="中村 圭介" userId="aac11f33435340ee" providerId="LiveId" clId="{75F7BADB-75C3-43DE-966E-D77B04AB98FB}" dt="2018-10-31T20:17:44.092" v="1488"/>
          <ac:spMkLst>
            <pc:docMk/>
            <pc:sldMk cId="1846717962" sldId="376"/>
            <ac:spMk id="3" creationId="{571C66B1-F8C8-4573-A1FF-FFB6B5DE2202}"/>
          </ac:spMkLst>
        </pc:spChg>
      </pc:sldChg>
      <pc:sldChg chg="addSp delSp modSp add">
        <pc:chgData name="中村 圭介" userId="aac11f33435340ee" providerId="LiveId" clId="{75F7BADB-75C3-43DE-966E-D77B04AB98FB}" dt="2018-10-31T21:16:02.843" v="2753" actId="20577"/>
        <pc:sldMkLst>
          <pc:docMk/>
          <pc:sldMk cId="469592235" sldId="377"/>
        </pc:sldMkLst>
        <pc:spChg chg="del mod">
          <ac:chgData name="中村 圭介" userId="aac11f33435340ee" providerId="LiveId" clId="{75F7BADB-75C3-43DE-966E-D77B04AB98FB}" dt="2018-10-31T20:50:03.025" v="2264" actId="478"/>
          <ac:spMkLst>
            <pc:docMk/>
            <pc:sldMk cId="469592235" sldId="377"/>
            <ac:spMk id="2" creationId="{8F38AFDB-4139-4851-B890-86C46D6AAA4D}"/>
          </ac:spMkLst>
        </pc:spChg>
        <pc:spChg chg="del">
          <ac:chgData name="中村 圭介" userId="aac11f33435340ee" providerId="LiveId" clId="{75F7BADB-75C3-43DE-966E-D77B04AB98FB}" dt="2018-10-31T20:50:04.069" v="2265" actId="478"/>
          <ac:spMkLst>
            <pc:docMk/>
            <pc:sldMk cId="469592235" sldId="377"/>
            <ac:spMk id="3" creationId="{736F039E-B930-4CD7-AF5A-821973D375E0}"/>
          </ac:spMkLst>
        </pc:spChg>
        <pc:spChg chg="add mod">
          <ac:chgData name="中村 圭介" userId="aac11f33435340ee" providerId="LiveId" clId="{75F7BADB-75C3-43DE-966E-D77B04AB98FB}" dt="2018-10-31T21:05:33.559" v="2598"/>
          <ac:spMkLst>
            <pc:docMk/>
            <pc:sldMk cId="469592235" sldId="377"/>
            <ac:spMk id="5" creationId="{A65B8DEC-E601-422E-8D9E-28EA47F29658}"/>
          </ac:spMkLst>
        </pc:spChg>
        <pc:spChg chg="add del mod">
          <ac:chgData name="中村 圭介" userId="aac11f33435340ee" providerId="LiveId" clId="{75F7BADB-75C3-43DE-966E-D77B04AB98FB}" dt="2018-10-31T21:02:04.844" v="2400" actId="478"/>
          <ac:spMkLst>
            <pc:docMk/>
            <pc:sldMk cId="469592235" sldId="377"/>
            <ac:spMk id="6" creationId="{BC8F2568-EE7D-4154-B675-CB2FCEDD62FC}"/>
          </ac:spMkLst>
        </pc:spChg>
        <pc:spChg chg="add mod">
          <ac:chgData name="中村 圭介" userId="aac11f33435340ee" providerId="LiveId" clId="{75F7BADB-75C3-43DE-966E-D77B04AB98FB}" dt="2018-10-31T21:04:28.867" v="2454" actId="1035"/>
          <ac:spMkLst>
            <pc:docMk/>
            <pc:sldMk cId="469592235" sldId="377"/>
            <ac:spMk id="9" creationId="{68536DDD-63EB-4E33-80F5-3C45E168A518}"/>
          </ac:spMkLst>
        </pc:spChg>
        <pc:spChg chg="add mod">
          <ac:chgData name="中村 圭介" userId="aac11f33435340ee" providerId="LiveId" clId="{75F7BADB-75C3-43DE-966E-D77B04AB98FB}" dt="2018-10-31T21:16:02.843" v="2753" actId="20577"/>
          <ac:spMkLst>
            <pc:docMk/>
            <pc:sldMk cId="469592235" sldId="377"/>
            <ac:spMk id="10" creationId="{39DB6E8A-DFBA-4554-BE1B-A3E4E61EB5F3}"/>
          </ac:spMkLst>
        </pc:spChg>
        <pc:spChg chg="add mod">
          <ac:chgData name="中村 圭介" userId="aac11f33435340ee" providerId="LiveId" clId="{75F7BADB-75C3-43DE-966E-D77B04AB98FB}" dt="2018-10-31T21:07:39.538" v="2655" actId="1036"/>
          <ac:spMkLst>
            <pc:docMk/>
            <pc:sldMk cId="469592235" sldId="377"/>
            <ac:spMk id="11" creationId="{27FC027E-BA49-4C25-B5BB-3D9A30E3378D}"/>
          </ac:spMkLst>
        </pc:spChg>
        <pc:picChg chg="add del mod">
          <ac:chgData name="中村 圭介" userId="aac11f33435340ee" providerId="LiveId" clId="{75F7BADB-75C3-43DE-966E-D77B04AB98FB}" dt="2018-10-31T21:02:06.090" v="2401" actId="478"/>
          <ac:picMkLst>
            <pc:docMk/>
            <pc:sldMk cId="469592235" sldId="377"/>
            <ac:picMk id="4" creationId="{A0012A72-18E6-49EF-9193-7AE233C16C19}"/>
          </ac:picMkLst>
        </pc:picChg>
        <pc:picChg chg="add del mod">
          <ac:chgData name="中村 圭介" userId="aac11f33435340ee" providerId="LiveId" clId="{75F7BADB-75C3-43DE-966E-D77B04AB98FB}" dt="2018-10-31T21:03:58.330" v="2426" actId="478"/>
          <ac:picMkLst>
            <pc:docMk/>
            <pc:sldMk cId="469592235" sldId="377"/>
            <ac:picMk id="7" creationId="{09DC9C47-47F4-4AFD-9E48-0129417A5487}"/>
          </ac:picMkLst>
        </pc:picChg>
        <pc:picChg chg="add del mod">
          <ac:chgData name="中村 圭介" userId="aac11f33435340ee" providerId="LiveId" clId="{75F7BADB-75C3-43DE-966E-D77B04AB98FB}" dt="2018-10-31T21:13:56.443" v="2730" actId="478"/>
          <ac:picMkLst>
            <pc:docMk/>
            <pc:sldMk cId="469592235" sldId="377"/>
            <ac:picMk id="8" creationId="{51A28649-D7AB-488F-BFA8-C079314AE95B}"/>
          </ac:picMkLst>
        </pc:picChg>
        <pc:picChg chg="add mod ord">
          <ac:chgData name="中村 圭介" userId="aac11f33435340ee" providerId="LiveId" clId="{75F7BADB-75C3-43DE-966E-D77B04AB98FB}" dt="2018-10-31T21:14:02.031" v="2732" actId="167"/>
          <ac:picMkLst>
            <pc:docMk/>
            <pc:sldMk cId="469592235" sldId="377"/>
            <ac:picMk id="12" creationId="{CEC5C2C5-D33B-43D8-B7A0-C7C61CBAA6D4}"/>
          </ac:picMkLst>
        </pc:picChg>
      </pc:sldChg>
      <pc:sldChg chg="addSp delSp modSp add">
        <pc:chgData name="中村 圭介" userId="aac11f33435340ee" providerId="LiveId" clId="{75F7BADB-75C3-43DE-966E-D77B04AB98FB}" dt="2018-10-31T21:07:57.755" v="2680" actId="1036"/>
        <pc:sldMkLst>
          <pc:docMk/>
          <pc:sldMk cId="3265075554" sldId="378"/>
        </pc:sldMkLst>
        <pc:spChg chg="del">
          <ac:chgData name="中村 圭介" userId="aac11f33435340ee" providerId="LiveId" clId="{75F7BADB-75C3-43DE-966E-D77B04AB98FB}" dt="2018-10-31T21:05:38.733" v="2600" actId="478"/>
          <ac:spMkLst>
            <pc:docMk/>
            <pc:sldMk cId="3265075554" sldId="378"/>
            <ac:spMk id="2" creationId="{36A60712-5F90-4D1D-A58C-E85090A4956F}"/>
          </ac:spMkLst>
        </pc:spChg>
        <pc:spChg chg="del">
          <ac:chgData name="中村 圭介" userId="aac11f33435340ee" providerId="LiveId" clId="{75F7BADB-75C3-43DE-966E-D77B04AB98FB}" dt="2018-10-31T21:05:37.313" v="2599" actId="478"/>
          <ac:spMkLst>
            <pc:docMk/>
            <pc:sldMk cId="3265075554" sldId="378"/>
            <ac:spMk id="3" creationId="{6D35FAE4-6BCF-4078-A7B4-4669C3820B6D}"/>
          </ac:spMkLst>
        </pc:spChg>
        <pc:spChg chg="add mod">
          <ac:chgData name="中村 圭介" userId="aac11f33435340ee" providerId="LiveId" clId="{75F7BADB-75C3-43DE-966E-D77B04AB98FB}" dt="2018-10-31T21:05:51.628" v="2634"/>
          <ac:spMkLst>
            <pc:docMk/>
            <pc:sldMk cId="3265075554" sldId="378"/>
            <ac:spMk id="4" creationId="{212F2A8D-2E33-4654-9EA7-B86CC494516B}"/>
          </ac:spMkLst>
        </pc:spChg>
        <pc:spChg chg="add mod">
          <ac:chgData name="中村 圭介" userId="aac11f33435340ee" providerId="LiveId" clId="{75F7BADB-75C3-43DE-966E-D77B04AB98FB}" dt="2018-10-31T21:07:50.931" v="2674" actId="1037"/>
          <ac:spMkLst>
            <pc:docMk/>
            <pc:sldMk cId="3265075554" sldId="378"/>
            <ac:spMk id="7" creationId="{A254F905-9D00-4EB3-9D3A-612C68F30D55}"/>
          </ac:spMkLst>
        </pc:spChg>
        <pc:spChg chg="add mod">
          <ac:chgData name="中村 圭介" userId="aac11f33435340ee" providerId="LiveId" clId="{75F7BADB-75C3-43DE-966E-D77B04AB98FB}" dt="2018-10-31T21:07:57.755" v="2680" actId="1036"/>
          <ac:spMkLst>
            <pc:docMk/>
            <pc:sldMk cId="3265075554" sldId="378"/>
            <ac:spMk id="9" creationId="{EE09B200-CF84-4DFF-A36C-EF123C94D557}"/>
          </ac:spMkLst>
        </pc:spChg>
        <pc:picChg chg="add del">
          <ac:chgData name="中村 圭介" userId="aac11f33435340ee" providerId="LiveId" clId="{75F7BADB-75C3-43DE-966E-D77B04AB98FB}" dt="2018-10-31T21:05:54.594" v="2635" actId="478"/>
          <ac:picMkLst>
            <pc:docMk/>
            <pc:sldMk cId="3265075554" sldId="378"/>
            <ac:picMk id="5" creationId="{0ACF62EB-8E58-495E-BDE4-C25B24EFDD33}"/>
          </ac:picMkLst>
        </pc:picChg>
        <pc:picChg chg="add mod">
          <ac:chgData name="中村 圭介" userId="aac11f33435340ee" providerId="LiveId" clId="{75F7BADB-75C3-43DE-966E-D77B04AB98FB}" dt="2018-10-31T21:07:14.338" v="2639" actId="14100"/>
          <ac:picMkLst>
            <pc:docMk/>
            <pc:sldMk cId="3265075554" sldId="378"/>
            <ac:picMk id="6" creationId="{959BA959-0684-44AE-B1EC-30510321CD44}"/>
          </ac:picMkLst>
        </pc:picChg>
        <pc:picChg chg="add mod">
          <ac:chgData name="中村 圭介" userId="aac11f33435340ee" providerId="LiveId" clId="{75F7BADB-75C3-43DE-966E-D77B04AB98FB}" dt="2018-10-31T21:07:53.018" v="2676" actId="571"/>
          <ac:picMkLst>
            <pc:docMk/>
            <pc:sldMk cId="3265075554" sldId="378"/>
            <ac:picMk id="8" creationId="{D6E20DF5-0716-45F1-B41B-D6BCC39A83BE}"/>
          </ac:picMkLst>
        </pc:picChg>
      </pc:sldChg>
      <pc:sldChg chg="addSp delSp modSp add">
        <pc:chgData name="中村 圭介" userId="aac11f33435340ee" providerId="LiveId" clId="{75F7BADB-75C3-43DE-966E-D77B04AB98FB}" dt="2018-10-31T21:28:45.124" v="3125"/>
        <pc:sldMkLst>
          <pc:docMk/>
          <pc:sldMk cId="839150040" sldId="379"/>
        </pc:sldMkLst>
        <pc:spChg chg="del">
          <ac:chgData name="中村 圭介" userId="aac11f33435340ee" providerId="LiveId" clId="{75F7BADB-75C3-43DE-966E-D77B04AB98FB}" dt="2018-10-31T21:09:39.719" v="2682" actId="478"/>
          <ac:spMkLst>
            <pc:docMk/>
            <pc:sldMk cId="839150040" sldId="379"/>
            <ac:spMk id="2" creationId="{40D3086D-1916-4198-B14A-5D340884792E}"/>
          </ac:spMkLst>
        </pc:spChg>
        <pc:spChg chg="del">
          <ac:chgData name="中村 圭介" userId="aac11f33435340ee" providerId="LiveId" clId="{75F7BADB-75C3-43DE-966E-D77B04AB98FB}" dt="2018-10-31T21:09:40.877" v="2683" actId="478"/>
          <ac:spMkLst>
            <pc:docMk/>
            <pc:sldMk cId="839150040" sldId="379"/>
            <ac:spMk id="3" creationId="{985F2C1F-FB37-4D5E-B419-A3EB70665EE3}"/>
          </ac:spMkLst>
        </pc:spChg>
        <pc:spChg chg="add del mod">
          <ac:chgData name="中村 圭介" userId="aac11f33435340ee" providerId="LiveId" clId="{75F7BADB-75C3-43DE-966E-D77B04AB98FB}" dt="2018-10-31T21:28:45.124" v="3125"/>
          <ac:spMkLst>
            <pc:docMk/>
            <pc:sldMk cId="839150040" sldId="379"/>
            <ac:spMk id="4" creationId="{CDFCFCF7-3409-4654-B19D-D0A98A7205C5}"/>
          </ac:spMkLst>
        </pc:spChg>
        <pc:spChg chg="add mod">
          <ac:chgData name="中村 圭介" userId="aac11f33435340ee" providerId="LiveId" clId="{75F7BADB-75C3-43DE-966E-D77B04AB98FB}" dt="2018-10-31T21:24:52.405" v="2909" actId="1037"/>
          <ac:spMkLst>
            <pc:docMk/>
            <pc:sldMk cId="839150040" sldId="379"/>
            <ac:spMk id="7" creationId="{D3D43C3A-63E8-4E50-A2B4-5938B2113623}"/>
          </ac:spMkLst>
        </pc:spChg>
        <pc:spChg chg="add mod">
          <ac:chgData name="中村 圭介" userId="aac11f33435340ee" providerId="LiveId" clId="{75F7BADB-75C3-43DE-966E-D77B04AB98FB}" dt="2018-10-31T21:25:00.292" v="2927" actId="1038"/>
          <ac:spMkLst>
            <pc:docMk/>
            <pc:sldMk cId="839150040" sldId="379"/>
            <ac:spMk id="8" creationId="{6479E1C6-DAEA-497F-AB7F-AFCF1BEB0ADA}"/>
          </ac:spMkLst>
        </pc:spChg>
        <pc:spChg chg="add mod">
          <ac:chgData name="中村 圭介" userId="aac11f33435340ee" providerId="LiveId" clId="{75F7BADB-75C3-43DE-966E-D77B04AB98FB}" dt="2018-10-31T21:25:49.470" v="3069"/>
          <ac:spMkLst>
            <pc:docMk/>
            <pc:sldMk cId="839150040" sldId="379"/>
            <ac:spMk id="10" creationId="{15C6D1D7-9612-44F0-9AD7-C208905D0D2F}"/>
          </ac:spMkLst>
        </pc:spChg>
        <pc:spChg chg="add mod">
          <ac:chgData name="中村 圭介" userId="aac11f33435340ee" providerId="LiveId" clId="{75F7BADB-75C3-43DE-966E-D77B04AB98FB}" dt="2018-10-31T21:27:34.844" v="3107" actId="14100"/>
          <ac:spMkLst>
            <pc:docMk/>
            <pc:sldMk cId="839150040" sldId="379"/>
            <ac:spMk id="12" creationId="{4F46ABE0-D02D-4152-8E8A-700E8892C5E4}"/>
          </ac:spMkLst>
        </pc:spChg>
        <pc:spChg chg="add mod">
          <ac:chgData name="中村 圭介" userId="aac11f33435340ee" providerId="LiveId" clId="{75F7BADB-75C3-43DE-966E-D77B04AB98FB}" dt="2018-10-31T21:27:49.147" v="3115" actId="1035"/>
          <ac:spMkLst>
            <pc:docMk/>
            <pc:sldMk cId="839150040" sldId="379"/>
            <ac:spMk id="14" creationId="{E7AA574F-3068-4E60-894C-755A928EFE57}"/>
          </ac:spMkLst>
        </pc:spChg>
        <pc:spChg chg="add mod">
          <ac:chgData name="中村 圭介" userId="aac11f33435340ee" providerId="LiveId" clId="{75F7BADB-75C3-43DE-966E-D77B04AB98FB}" dt="2018-10-31T21:27:54.443" v="3117" actId="14100"/>
          <ac:spMkLst>
            <pc:docMk/>
            <pc:sldMk cId="839150040" sldId="379"/>
            <ac:spMk id="15" creationId="{7751B3CD-D667-4FD6-B68C-AC36A0729625}"/>
          </ac:spMkLst>
        </pc:spChg>
        <pc:spChg chg="add mod">
          <ac:chgData name="中村 圭介" userId="aac11f33435340ee" providerId="LiveId" clId="{75F7BADB-75C3-43DE-966E-D77B04AB98FB}" dt="2018-10-31T21:28:14.686" v="3120" actId="208"/>
          <ac:spMkLst>
            <pc:docMk/>
            <pc:sldMk cId="839150040" sldId="379"/>
            <ac:spMk id="16" creationId="{9DCBE6E9-C76E-484A-AFC5-8950897FCD47}"/>
          </ac:spMkLst>
        </pc:spChg>
        <pc:picChg chg="add mod">
          <ac:chgData name="中村 圭介" userId="aac11f33435340ee" providerId="LiveId" clId="{75F7BADB-75C3-43DE-966E-D77B04AB98FB}" dt="2018-10-31T21:24:19.923" v="2893" actId="14100"/>
          <ac:picMkLst>
            <pc:docMk/>
            <pc:sldMk cId="839150040" sldId="379"/>
            <ac:picMk id="5" creationId="{DF623577-7866-4A38-B356-1D5F5B06716F}"/>
          </ac:picMkLst>
        </pc:picChg>
        <pc:picChg chg="add mod">
          <ac:chgData name="中村 圭介" userId="aac11f33435340ee" providerId="LiveId" clId="{75F7BADB-75C3-43DE-966E-D77B04AB98FB}" dt="2018-10-31T21:24:38.811" v="2901" actId="1076"/>
          <ac:picMkLst>
            <pc:docMk/>
            <pc:sldMk cId="839150040" sldId="379"/>
            <ac:picMk id="6" creationId="{1CA73017-F3FA-4336-BC73-374B9BA48BC8}"/>
          </ac:picMkLst>
        </pc:picChg>
        <pc:picChg chg="add mod">
          <ac:chgData name="中村 圭介" userId="aac11f33435340ee" providerId="LiveId" clId="{75F7BADB-75C3-43DE-966E-D77B04AB98FB}" dt="2018-10-31T21:25:05.813" v="2929" actId="14100"/>
          <ac:picMkLst>
            <pc:docMk/>
            <pc:sldMk cId="839150040" sldId="379"/>
            <ac:picMk id="9" creationId="{C44EBA1B-1EE9-4482-9DD8-07863046E3BE}"/>
          </ac:picMkLst>
        </pc:picChg>
        <pc:picChg chg="add mod">
          <ac:chgData name="中村 圭介" userId="aac11f33435340ee" providerId="LiveId" clId="{75F7BADB-75C3-43DE-966E-D77B04AB98FB}" dt="2018-10-31T21:27:27.629" v="3100" actId="1076"/>
          <ac:picMkLst>
            <pc:docMk/>
            <pc:sldMk cId="839150040" sldId="379"/>
            <ac:picMk id="11" creationId="{C594B213-E2BE-467E-A4AE-CA0C68656356}"/>
          </ac:picMkLst>
        </pc:picChg>
        <pc:picChg chg="add mod">
          <ac:chgData name="中村 圭介" userId="aac11f33435340ee" providerId="LiveId" clId="{75F7BADB-75C3-43DE-966E-D77B04AB98FB}" dt="2018-10-31T21:27:38.692" v="3109" actId="571"/>
          <ac:picMkLst>
            <pc:docMk/>
            <pc:sldMk cId="839150040" sldId="379"/>
            <ac:picMk id="13" creationId="{E5817A1F-8778-4355-9451-2C686A8D4950}"/>
          </ac:picMkLst>
        </pc:picChg>
      </pc:sldChg>
      <pc:sldChg chg="addSp delSp modSp add">
        <pc:chgData name="中村 圭介" userId="aac11f33435340ee" providerId="LiveId" clId="{75F7BADB-75C3-43DE-966E-D77B04AB98FB}" dt="2018-10-31T21:39:59.787" v="3604" actId="207"/>
        <pc:sldMkLst>
          <pc:docMk/>
          <pc:sldMk cId="613720125" sldId="380"/>
        </pc:sldMkLst>
        <pc:spChg chg="del">
          <ac:chgData name="中村 圭介" userId="aac11f33435340ee" providerId="LiveId" clId="{75F7BADB-75C3-43DE-966E-D77B04AB98FB}" dt="2018-10-31T21:28:41.284" v="3122" actId="478"/>
          <ac:spMkLst>
            <pc:docMk/>
            <pc:sldMk cId="613720125" sldId="380"/>
            <ac:spMk id="2" creationId="{BDFB8DCF-A020-4FDD-B3AB-B2E25C9A231D}"/>
          </ac:spMkLst>
        </pc:spChg>
        <pc:spChg chg="del">
          <ac:chgData name="中村 圭介" userId="aac11f33435340ee" providerId="LiveId" clId="{75F7BADB-75C3-43DE-966E-D77B04AB98FB}" dt="2018-10-31T21:28:41.869" v="3123" actId="478"/>
          <ac:spMkLst>
            <pc:docMk/>
            <pc:sldMk cId="613720125" sldId="380"/>
            <ac:spMk id="3" creationId="{F2BAB2DB-5E24-49A6-80E9-76C58BAC909C}"/>
          </ac:spMkLst>
        </pc:spChg>
        <pc:spChg chg="add mod">
          <ac:chgData name="中村 圭介" userId="aac11f33435340ee" providerId="LiveId" clId="{75F7BADB-75C3-43DE-966E-D77B04AB98FB}" dt="2018-10-31T21:29:03.662" v="3190"/>
          <ac:spMkLst>
            <pc:docMk/>
            <pc:sldMk cId="613720125" sldId="380"/>
            <ac:spMk id="4" creationId="{F29712DD-C3C2-4332-B7F0-B5671E557237}"/>
          </ac:spMkLst>
        </pc:spChg>
        <pc:spChg chg="add del">
          <ac:chgData name="中村 圭介" userId="aac11f33435340ee" providerId="LiveId" clId="{75F7BADB-75C3-43DE-966E-D77B04AB98FB}" dt="2018-10-31T21:30:38.574" v="3195" actId="478"/>
          <ac:spMkLst>
            <pc:docMk/>
            <pc:sldMk cId="613720125" sldId="380"/>
            <ac:spMk id="6" creationId="{2270A80E-21F3-42C6-90DC-A6555AA51EB4}"/>
          </ac:spMkLst>
        </pc:spChg>
        <pc:spChg chg="add mod">
          <ac:chgData name="中村 圭介" userId="aac11f33435340ee" providerId="LiveId" clId="{75F7BADB-75C3-43DE-966E-D77B04AB98FB}" dt="2018-10-31T21:39:59.787" v="3604" actId="207"/>
          <ac:spMkLst>
            <pc:docMk/>
            <pc:sldMk cId="613720125" sldId="380"/>
            <ac:spMk id="7" creationId="{262AC5FE-E551-44B3-91A1-D7A04A0B1226}"/>
          </ac:spMkLst>
        </pc:spChg>
        <pc:spChg chg="add mod">
          <ac:chgData name="中村 圭介" userId="aac11f33435340ee" providerId="LiveId" clId="{75F7BADB-75C3-43DE-966E-D77B04AB98FB}" dt="2018-10-31T21:35:19.483" v="3411" actId="1038"/>
          <ac:spMkLst>
            <pc:docMk/>
            <pc:sldMk cId="613720125" sldId="380"/>
            <ac:spMk id="8" creationId="{E9E77A08-9726-4AB2-BB6C-E8FFB1F86DFF}"/>
          </ac:spMkLst>
        </pc:spChg>
        <pc:spChg chg="add mod">
          <ac:chgData name="中村 圭介" userId="aac11f33435340ee" providerId="LiveId" clId="{75F7BADB-75C3-43DE-966E-D77B04AB98FB}" dt="2018-10-31T21:32:29.885" v="3315" actId="14100"/>
          <ac:spMkLst>
            <pc:docMk/>
            <pc:sldMk cId="613720125" sldId="380"/>
            <ac:spMk id="10" creationId="{501740A4-5BB3-4FFF-956A-B3698037D393}"/>
          </ac:spMkLst>
        </pc:spChg>
        <pc:spChg chg="add mod">
          <ac:chgData name="中村 圭介" userId="aac11f33435340ee" providerId="LiveId" clId="{75F7BADB-75C3-43DE-966E-D77B04AB98FB}" dt="2018-10-31T21:34:08.940" v="3352" actId="1037"/>
          <ac:spMkLst>
            <pc:docMk/>
            <pc:sldMk cId="613720125" sldId="380"/>
            <ac:spMk id="11" creationId="{7BBF4793-4257-43B1-BFDD-95F9F4EF1495}"/>
          </ac:spMkLst>
        </pc:spChg>
        <pc:picChg chg="add mod">
          <ac:chgData name="中村 圭介" userId="aac11f33435340ee" providerId="LiveId" clId="{75F7BADB-75C3-43DE-966E-D77B04AB98FB}" dt="2018-10-31T21:35:17.027" v="3396" actId="1038"/>
          <ac:picMkLst>
            <pc:docMk/>
            <pc:sldMk cId="613720125" sldId="380"/>
            <ac:picMk id="5" creationId="{FC9C9A36-EB4B-43D7-8112-953256894F24}"/>
          </ac:picMkLst>
        </pc:picChg>
        <pc:picChg chg="add mod">
          <ac:chgData name="中村 圭介" userId="aac11f33435340ee" providerId="LiveId" clId="{75F7BADB-75C3-43DE-966E-D77B04AB98FB}" dt="2018-10-31T21:32:22.436" v="3312" actId="1076"/>
          <ac:picMkLst>
            <pc:docMk/>
            <pc:sldMk cId="613720125" sldId="380"/>
            <ac:picMk id="9" creationId="{7DA1D5E6-1E90-429E-A020-B1E23B015C4C}"/>
          </ac:picMkLst>
        </pc:picChg>
      </pc:sldChg>
      <pc:sldChg chg="addSp delSp modSp add ord">
        <pc:chgData name="中村 圭介" userId="aac11f33435340ee" providerId="LiveId" clId="{75F7BADB-75C3-43DE-966E-D77B04AB98FB}" dt="2018-10-31T21:42:21.341" v="3807" actId="1035"/>
        <pc:sldMkLst>
          <pc:docMk/>
          <pc:sldMk cId="1455050626" sldId="381"/>
        </pc:sldMkLst>
        <pc:spChg chg="del">
          <ac:chgData name="中村 圭介" userId="aac11f33435340ee" providerId="LiveId" clId="{75F7BADB-75C3-43DE-966E-D77B04AB98FB}" dt="2018-10-31T21:32:43.727" v="3319" actId="478"/>
          <ac:spMkLst>
            <pc:docMk/>
            <pc:sldMk cId="1455050626" sldId="381"/>
            <ac:spMk id="2" creationId="{EAA6C5F0-E972-49B3-90EB-F416BC3C6AB1}"/>
          </ac:spMkLst>
        </pc:spChg>
        <pc:spChg chg="del">
          <ac:chgData name="中村 圭介" userId="aac11f33435340ee" providerId="LiveId" clId="{75F7BADB-75C3-43DE-966E-D77B04AB98FB}" dt="2018-10-31T21:32:39.148" v="3317"/>
          <ac:spMkLst>
            <pc:docMk/>
            <pc:sldMk cId="1455050626" sldId="381"/>
            <ac:spMk id="3" creationId="{0EF936FE-4398-4F11-A07E-832AC9EC09C7}"/>
          </ac:spMkLst>
        </pc:spChg>
        <pc:spChg chg="add del mod">
          <ac:chgData name="中村 圭介" userId="aac11f33435340ee" providerId="LiveId" clId="{75F7BADB-75C3-43DE-966E-D77B04AB98FB}" dt="2018-10-31T21:33:45.494" v="3331" actId="478"/>
          <ac:spMkLst>
            <pc:docMk/>
            <pc:sldMk cId="1455050626" sldId="381"/>
            <ac:spMk id="6" creationId="{88AA48E1-D196-4FB9-A069-95AEECA62E3D}"/>
          </ac:spMkLst>
        </pc:spChg>
        <pc:spChg chg="add">
          <ac:chgData name="中村 圭介" userId="aac11f33435340ee" providerId="LiveId" clId="{75F7BADB-75C3-43DE-966E-D77B04AB98FB}" dt="2018-10-31T21:34:40.235" v="3357"/>
          <ac:spMkLst>
            <pc:docMk/>
            <pc:sldMk cId="1455050626" sldId="381"/>
            <ac:spMk id="8" creationId="{B6EDECCB-7FA8-46B6-B797-A0AA4DD072DF}"/>
          </ac:spMkLst>
        </pc:spChg>
        <pc:spChg chg="add mod">
          <ac:chgData name="中村 圭介" userId="aac11f33435340ee" providerId="LiveId" clId="{75F7BADB-75C3-43DE-966E-D77B04AB98FB}" dt="2018-10-31T21:35:07.597" v="3391" actId="14100"/>
          <ac:spMkLst>
            <pc:docMk/>
            <pc:sldMk cId="1455050626" sldId="381"/>
            <ac:spMk id="9" creationId="{3D66D470-6281-466E-AED4-C6DAC9A8A88F}"/>
          </ac:spMkLst>
        </pc:spChg>
        <pc:spChg chg="add mod">
          <ac:chgData name="中村 圭介" userId="aac11f33435340ee" providerId="LiveId" clId="{75F7BADB-75C3-43DE-966E-D77B04AB98FB}" dt="2018-10-31T21:35:28.812" v="3424" actId="1035"/>
          <ac:spMkLst>
            <pc:docMk/>
            <pc:sldMk cId="1455050626" sldId="381"/>
            <ac:spMk id="10" creationId="{801F4CBA-5C1E-49B4-9A3E-54033EF94658}"/>
          </ac:spMkLst>
        </pc:spChg>
        <pc:spChg chg="add mod">
          <ac:chgData name="中村 圭介" userId="aac11f33435340ee" providerId="LiveId" clId="{75F7BADB-75C3-43DE-966E-D77B04AB98FB}" dt="2018-10-31T21:35:33.931" v="3429" actId="14100"/>
          <ac:spMkLst>
            <pc:docMk/>
            <pc:sldMk cId="1455050626" sldId="381"/>
            <ac:spMk id="11" creationId="{EC272060-0686-4308-AFC6-818538A0CC87}"/>
          </ac:spMkLst>
        </pc:spChg>
        <pc:spChg chg="add mod">
          <ac:chgData name="中村 圭介" userId="aac11f33435340ee" providerId="LiveId" clId="{75F7BADB-75C3-43DE-966E-D77B04AB98FB}" dt="2018-10-31T21:35:50.003" v="3445" actId="1038"/>
          <ac:spMkLst>
            <pc:docMk/>
            <pc:sldMk cId="1455050626" sldId="381"/>
            <ac:spMk id="13" creationId="{CAFB25E2-AA7E-4C64-9964-CD1C5C100546}"/>
          </ac:spMkLst>
        </pc:spChg>
        <pc:spChg chg="add mod">
          <ac:chgData name="中村 圭介" userId="aac11f33435340ee" providerId="LiveId" clId="{75F7BADB-75C3-43DE-966E-D77B04AB98FB}" dt="2018-10-31T21:35:52.988" v="3450" actId="1035"/>
          <ac:spMkLst>
            <pc:docMk/>
            <pc:sldMk cId="1455050626" sldId="381"/>
            <ac:spMk id="14" creationId="{3A4C2911-D0EA-4E06-9B9F-9CEE271EF82D}"/>
          </ac:spMkLst>
        </pc:spChg>
        <pc:spChg chg="add mod">
          <ac:chgData name="中村 圭介" userId="aac11f33435340ee" providerId="LiveId" clId="{75F7BADB-75C3-43DE-966E-D77B04AB98FB}" dt="2018-10-31T21:35:56.183" v="3451" actId="571"/>
          <ac:spMkLst>
            <pc:docMk/>
            <pc:sldMk cId="1455050626" sldId="381"/>
            <ac:spMk id="15" creationId="{B8E9F030-82FD-4D86-AFFB-7FE17A9D39B3}"/>
          </ac:spMkLst>
        </pc:spChg>
        <pc:spChg chg="add mod">
          <ac:chgData name="中村 圭介" userId="aac11f33435340ee" providerId="LiveId" clId="{75F7BADB-75C3-43DE-966E-D77B04AB98FB}" dt="2018-10-31T21:36:14.708" v="3472" actId="1076"/>
          <ac:spMkLst>
            <pc:docMk/>
            <pc:sldMk cId="1455050626" sldId="381"/>
            <ac:spMk id="16" creationId="{FA03579D-7D8D-47B1-82C7-75EDA033FBDA}"/>
          </ac:spMkLst>
        </pc:spChg>
        <pc:spChg chg="add mod">
          <ac:chgData name="中村 圭介" userId="aac11f33435340ee" providerId="LiveId" clId="{75F7BADB-75C3-43DE-966E-D77B04AB98FB}" dt="2018-10-31T21:36:20.889" v="3484"/>
          <ac:spMkLst>
            <pc:docMk/>
            <pc:sldMk cId="1455050626" sldId="381"/>
            <ac:spMk id="17" creationId="{E2F17FAF-282F-4250-BF1B-208A44EDB237}"/>
          </ac:spMkLst>
        </pc:spChg>
        <pc:spChg chg="add mod">
          <ac:chgData name="中村 圭介" userId="aac11f33435340ee" providerId="LiveId" clId="{75F7BADB-75C3-43DE-966E-D77B04AB98FB}" dt="2018-10-31T21:41:35.269" v="3715"/>
          <ac:spMkLst>
            <pc:docMk/>
            <pc:sldMk cId="1455050626" sldId="381"/>
            <ac:spMk id="19" creationId="{54CC5BEB-5854-4F72-8838-03FC6EA9C7CA}"/>
          </ac:spMkLst>
        </pc:spChg>
        <pc:spChg chg="add mod">
          <ac:chgData name="中村 圭介" userId="aac11f33435340ee" providerId="LiveId" clId="{75F7BADB-75C3-43DE-966E-D77B04AB98FB}" dt="2018-10-31T21:42:21.341" v="3807" actId="1035"/>
          <ac:spMkLst>
            <pc:docMk/>
            <pc:sldMk cId="1455050626" sldId="381"/>
            <ac:spMk id="20" creationId="{92A70BFA-804D-4E01-8A40-D7CD95024BBD}"/>
          </ac:spMkLst>
        </pc:spChg>
        <pc:picChg chg="add del mod">
          <ac:chgData name="中村 圭介" userId="aac11f33435340ee" providerId="LiveId" clId="{75F7BADB-75C3-43DE-966E-D77B04AB98FB}" dt="2018-10-31T21:33:43.062" v="3330" actId="478"/>
          <ac:picMkLst>
            <pc:docMk/>
            <pc:sldMk cId="1455050626" sldId="381"/>
            <ac:picMk id="4" creationId="{398F4886-4614-4870-8980-4E26F92399F2}"/>
          </ac:picMkLst>
        </pc:picChg>
        <pc:picChg chg="add mod">
          <ac:chgData name="中村 圭介" userId="aac11f33435340ee" providerId="LiveId" clId="{75F7BADB-75C3-43DE-966E-D77B04AB98FB}" dt="2018-10-31T21:34:34.171" v="3356" actId="1035"/>
          <ac:picMkLst>
            <pc:docMk/>
            <pc:sldMk cId="1455050626" sldId="381"/>
            <ac:picMk id="7" creationId="{90D78220-DCBA-443E-9C95-7452C4389023}"/>
          </ac:picMkLst>
        </pc:picChg>
        <pc:picChg chg="add mod">
          <ac:chgData name="中村 圭介" userId="aac11f33435340ee" providerId="LiveId" clId="{75F7BADB-75C3-43DE-966E-D77B04AB98FB}" dt="2018-10-31T21:35:36.764" v="3431" actId="571"/>
          <ac:picMkLst>
            <pc:docMk/>
            <pc:sldMk cId="1455050626" sldId="381"/>
            <ac:picMk id="12" creationId="{5291E6EA-10C3-461C-87C4-8E959A9C8F5B}"/>
          </ac:picMkLst>
        </pc:picChg>
        <pc:picChg chg="add mod">
          <ac:chgData name="中村 圭介" userId="aac11f33435340ee" providerId="LiveId" clId="{75F7BADB-75C3-43DE-966E-D77B04AB98FB}" dt="2018-10-31T21:37:04.371" v="3491" actId="14100"/>
          <ac:picMkLst>
            <pc:docMk/>
            <pc:sldMk cId="1455050626" sldId="381"/>
            <ac:picMk id="18" creationId="{CAE7F6B1-2ED0-4382-BC82-A5A601FF79CB}"/>
          </ac:picMkLst>
        </pc:picChg>
      </pc:sldChg>
      <pc:sldChg chg="addSp delSp modSp add">
        <pc:chgData name="中村 圭介" userId="aac11f33435340ee" providerId="LiveId" clId="{75F7BADB-75C3-43DE-966E-D77B04AB98FB}" dt="2018-10-31T22:14:40.840" v="4218" actId="1076"/>
        <pc:sldMkLst>
          <pc:docMk/>
          <pc:sldMk cId="3590386374" sldId="382"/>
        </pc:sldMkLst>
        <pc:spChg chg="del">
          <ac:chgData name="中村 圭介" userId="aac11f33435340ee" providerId="LiveId" clId="{75F7BADB-75C3-43DE-966E-D77B04AB98FB}" dt="2018-10-31T21:37:53.637" v="3494" actId="478"/>
          <ac:spMkLst>
            <pc:docMk/>
            <pc:sldMk cId="3590386374" sldId="382"/>
            <ac:spMk id="2" creationId="{6FCC5998-3A3C-49F8-98DA-A8BD60B62E2E}"/>
          </ac:spMkLst>
        </pc:spChg>
        <pc:spChg chg="del">
          <ac:chgData name="中村 圭介" userId="aac11f33435340ee" providerId="LiveId" clId="{75F7BADB-75C3-43DE-966E-D77B04AB98FB}" dt="2018-10-31T21:37:52.704" v="3493" actId="478"/>
          <ac:spMkLst>
            <pc:docMk/>
            <pc:sldMk cId="3590386374" sldId="382"/>
            <ac:spMk id="3" creationId="{DA42E80F-A24F-42FD-8219-175C77329225}"/>
          </ac:spMkLst>
        </pc:spChg>
        <pc:spChg chg="add del mod">
          <ac:chgData name="中村 圭介" userId="aac11f33435340ee" providerId="LiveId" clId="{75F7BADB-75C3-43DE-966E-D77B04AB98FB}" dt="2018-10-31T21:38:53.264" v="3504"/>
          <ac:spMkLst>
            <pc:docMk/>
            <pc:sldMk cId="3590386374" sldId="382"/>
            <ac:spMk id="5" creationId="{747C85BC-C4F1-47F9-979C-6673A0B2A8B7}"/>
          </ac:spMkLst>
        </pc:spChg>
        <pc:spChg chg="add mod">
          <ac:chgData name="中村 圭介" userId="aac11f33435340ee" providerId="LiveId" clId="{75F7BADB-75C3-43DE-966E-D77B04AB98FB}" dt="2018-10-31T21:40:22.036" v="3611" actId="14100"/>
          <ac:spMkLst>
            <pc:docMk/>
            <pc:sldMk cId="3590386374" sldId="382"/>
            <ac:spMk id="7" creationId="{ACFFD12C-563D-4F87-9A7A-3AC6F058C807}"/>
          </ac:spMkLst>
        </pc:spChg>
        <pc:spChg chg="add mod">
          <ac:chgData name="中村 圭介" userId="aac11f33435340ee" providerId="LiveId" clId="{75F7BADB-75C3-43DE-966E-D77B04AB98FB}" dt="2018-10-31T21:44:41.132" v="3890" actId="1076"/>
          <ac:spMkLst>
            <pc:docMk/>
            <pc:sldMk cId="3590386374" sldId="382"/>
            <ac:spMk id="8" creationId="{6D58A525-3363-472E-B3EA-97CA5BD78C8C}"/>
          </ac:spMkLst>
        </pc:spChg>
        <pc:spChg chg="add mod">
          <ac:chgData name="中村 圭介" userId="aac11f33435340ee" providerId="LiveId" clId="{75F7BADB-75C3-43DE-966E-D77B04AB98FB}" dt="2018-10-31T21:42:41.137" v="3879"/>
          <ac:spMkLst>
            <pc:docMk/>
            <pc:sldMk cId="3590386374" sldId="382"/>
            <ac:spMk id="9" creationId="{5BEC81C5-D26A-4467-AC62-597D7B4FBBCB}"/>
          </ac:spMkLst>
        </pc:spChg>
        <pc:spChg chg="add mod">
          <ac:chgData name="中村 圭介" userId="aac11f33435340ee" providerId="LiveId" clId="{75F7BADB-75C3-43DE-966E-D77B04AB98FB}" dt="2018-10-31T22:14:40.840" v="4218" actId="1076"/>
          <ac:spMkLst>
            <pc:docMk/>
            <pc:sldMk cId="3590386374" sldId="382"/>
            <ac:spMk id="11" creationId="{4145BBE6-DEC7-4A62-9B6B-553F64329E8B}"/>
          </ac:spMkLst>
        </pc:spChg>
        <pc:spChg chg="add mod">
          <ac:chgData name="中村 圭介" userId="aac11f33435340ee" providerId="LiveId" clId="{75F7BADB-75C3-43DE-966E-D77B04AB98FB}" dt="2018-10-31T21:45:35.156" v="3968" actId="1076"/>
          <ac:spMkLst>
            <pc:docMk/>
            <pc:sldMk cId="3590386374" sldId="382"/>
            <ac:spMk id="13" creationId="{B9DA2E64-0174-47EC-BF37-F4916F077E76}"/>
          </ac:spMkLst>
        </pc:spChg>
        <pc:spChg chg="add del mod">
          <ac:chgData name="中村 圭介" userId="aac11f33435340ee" providerId="LiveId" clId="{75F7BADB-75C3-43DE-966E-D77B04AB98FB}" dt="2018-10-31T22:14:29.160" v="4211" actId="478"/>
          <ac:spMkLst>
            <pc:docMk/>
            <pc:sldMk cId="3590386374" sldId="382"/>
            <ac:spMk id="14" creationId="{DBC538FD-5786-4B6B-B144-B989D47F61FE}"/>
          </ac:spMkLst>
        </pc:spChg>
        <pc:spChg chg="add del mod">
          <ac:chgData name="中村 圭介" userId="aac11f33435340ee" providerId="LiveId" clId="{75F7BADB-75C3-43DE-966E-D77B04AB98FB}" dt="2018-10-31T22:14:08.537" v="4204"/>
          <ac:spMkLst>
            <pc:docMk/>
            <pc:sldMk cId="3590386374" sldId="382"/>
            <ac:spMk id="15" creationId="{CA4EC09E-485C-435F-989A-381751FD32E5}"/>
          </ac:spMkLst>
        </pc:spChg>
        <pc:spChg chg="add del mod">
          <ac:chgData name="中村 圭介" userId="aac11f33435340ee" providerId="LiveId" clId="{75F7BADB-75C3-43DE-966E-D77B04AB98FB}" dt="2018-10-31T22:14:08.537" v="4204"/>
          <ac:spMkLst>
            <pc:docMk/>
            <pc:sldMk cId="3590386374" sldId="382"/>
            <ac:spMk id="16" creationId="{C8B39051-A58A-49D3-A130-42D5A523C202}"/>
          </ac:spMkLst>
        </pc:spChg>
        <pc:picChg chg="add del mod">
          <ac:chgData name="中村 圭介" userId="aac11f33435340ee" providerId="LiveId" clId="{75F7BADB-75C3-43DE-966E-D77B04AB98FB}" dt="2018-10-31T21:38:53.260" v="3502" actId="478"/>
          <ac:picMkLst>
            <pc:docMk/>
            <pc:sldMk cId="3590386374" sldId="382"/>
            <ac:picMk id="4" creationId="{D4D5C10A-5FAD-40D2-97C7-2188C2BC9AB0}"/>
          </ac:picMkLst>
        </pc:picChg>
        <pc:picChg chg="add mod">
          <ac:chgData name="中村 圭介" userId="aac11f33435340ee" providerId="LiveId" clId="{75F7BADB-75C3-43DE-966E-D77B04AB98FB}" dt="2018-10-31T21:44:25.941" v="3885" actId="1076"/>
          <ac:picMkLst>
            <pc:docMk/>
            <pc:sldMk cId="3590386374" sldId="382"/>
            <ac:picMk id="6" creationId="{BC7F4942-D9A7-4441-B012-FF99102BCA86}"/>
          </ac:picMkLst>
        </pc:picChg>
        <pc:picChg chg="add mod">
          <ac:chgData name="中村 圭介" userId="aac11f33435340ee" providerId="LiveId" clId="{75F7BADB-75C3-43DE-966E-D77B04AB98FB}" dt="2018-10-31T22:14:38.381" v="4217" actId="1076"/>
          <ac:picMkLst>
            <pc:docMk/>
            <pc:sldMk cId="3590386374" sldId="382"/>
            <ac:picMk id="10" creationId="{930A4A43-D32C-4D44-BF2F-B9B9C4435025}"/>
          </ac:picMkLst>
        </pc:picChg>
        <pc:picChg chg="add del mod">
          <ac:chgData name="中村 圭介" userId="aac11f33435340ee" providerId="LiveId" clId="{75F7BADB-75C3-43DE-966E-D77B04AB98FB}" dt="2018-10-31T22:14:08.537" v="4204"/>
          <ac:picMkLst>
            <pc:docMk/>
            <pc:sldMk cId="3590386374" sldId="382"/>
            <ac:picMk id="12" creationId="{CC523819-DCA3-4D37-BF58-8841B0057B3A}"/>
          </ac:picMkLst>
        </pc:picChg>
        <pc:picChg chg="add del mod">
          <ac:chgData name="中村 圭介" userId="aac11f33435340ee" providerId="LiveId" clId="{75F7BADB-75C3-43DE-966E-D77B04AB98FB}" dt="2018-10-31T22:13:16.325" v="4179" actId="478"/>
          <ac:picMkLst>
            <pc:docMk/>
            <pc:sldMk cId="3590386374" sldId="382"/>
            <ac:picMk id="17" creationId="{AD7DF920-6EA8-4E9B-B7D1-F105BF4C2236}"/>
          </ac:picMkLst>
        </pc:picChg>
      </pc:sldChg>
      <pc:sldChg chg="addSp delSp modSp add">
        <pc:chgData name="中村 圭介" userId="aac11f33435340ee" providerId="LiveId" clId="{75F7BADB-75C3-43DE-966E-D77B04AB98FB}" dt="2018-10-31T22:12:18.645" v="4176" actId="1076"/>
        <pc:sldMkLst>
          <pc:docMk/>
          <pc:sldMk cId="1848951124" sldId="383"/>
        </pc:sldMkLst>
        <pc:spChg chg="del">
          <ac:chgData name="中村 圭介" userId="aac11f33435340ee" providerId="LiveId" clId="{75F7BADB-75C3-43DE-966E-D77B04AB98FB}" dt="2018-10-31T21:56:24.712" v="4112" actId="478"/>
          <ac:spMkLst>
            <pc:docMk/>
            <pc:sldMk cId="1848951124" sldId="383"/>
            <ac:spMk id="2" creationId="{1C1245E2-169A-47E8-97B8-D6CEE035E71C}"/>
          </ac:spMkLst>
        </pc:spChg>
        <pc:spChg chg="del">
          <ac:chgData name="中村 圭介" userId="aac11f33435340ee" providerId="LiveId" clId="{75F7BADB-75C3-43DE-966E-D77B04AB98FB}" dt="2018-10-31T21:56:23.450" v="4111" actId="478"/>
          <ac:spMkLst>
            <pc:docMk/>
            <pc:sldMk cId="1848951124" sldId="383"/>
            <ac:spMk id="3" creationId="{01EC430B-B6A8-4BA0-8CEE-ED7D575EAF53}"/>
          </ac:spMkLst>
        </pc:spChg>
        <pc:spChg chg="add mod">
          <ac:chgData name="中村 圭介" userId="aac11f33435340ee" providerId="LiveId" clId="{75F7BADB-75C3-43DE-966E-D77B04AB98FB}" dt="2018-10-31T21:57:09.212" v="4135" actId="1076"/>
          <ac:spMkLst>
            <pc:docMk/>
            <pc:sldMk cId="1848951124" sldId="383"/>
            <ac:spMk id="6" creationId="{F9AB04F5-B36A-4946-90A8-3099CFC98A5B}"/>
          </ac:spMkLst>
        </pc:spChg>
        <pc:spChg chg="add mod">
          <ac:chgData name="中村 圭介" userId="aac11f33435340ee" providerId="LiveId" clId="{75F7BADB-75C3-43DE-966E-D77B04AB98FB}" dt="2018-10-31T21:57:20.593" v="4171"/>
          <ac:spMkLst>
            <pc:docMk/>
            <pc:sldMk cId="1848951124" sldId="383"/>
            <ac:spMk id="7" creationId="{141644A8-0D42-4735-9680-727620926E67}"/>
          </ac:spMkLst>
        </pc:spChg>
        <pc:spChg chg="add mod">
          <ac:chgData name="中村 圭介" userId="aac11f33435340ee" providerId="LiveId" clId="{75F7BADB-75C3-43DE-966E-D77B04AB98FB}" dt="2018-10-31T22:12:05.829" v="4174" actId="14100"/>
          <ac:spMkLst>
            <pc:docMk/>
            <pc:sldMk cId="1848951124" sldId="383"/>
            <ac:spMk id="8" creationId="{C8750B25-9E66-4F9E-95F4-1770F62050B8}"/>
          </ac:spMkLst>
        </pc:spChg>
        <pc:spChg chg="add mod">
          <ac:chgData name="中村 圭介" userId="aac11f33435340ee" providerId="LiveId" clId="{75F7BADB-75C3-43DE-966E-D77B04AB98FB}" dt="2018-10-31T22:12:18.645" v="4176" actId="1076"/>
          <ac:spMkLst>
            <pc:docMk/>
            <pc:sldMk cId="1848951124" sldId="383"/>
            <ac:spMk id="9" creationId="{59DFAAED-F38A-4BDA-9EB8-A4D3BB45C14A}"/>
          </ac:spMkLst>
        </pc:spChg>
        <pc:picChg chg="add mod">
          <ac:chgData name="中村 圭介" userId="aac11f33435340ee" providerId="LiveId" clId="{75F7BADB-75C3-43DE-966E-D77B04AB98FB}" dt="2018-10-31T21:57:02.429" v="4133" actId="1036"/>
          <ac:picMkLst>
            <pc:docMk/>
            <pc:sldMk cId="1848951124" sldId="383"/>
            <ac:picMk id="4" creationId="{DACAD25F-4C97-407C-BA89-D5D437E05735}"/>
          </ac:picMkLst>
        </pc:picChg>
        <pc:picChg chg="add mod">
          <ac:chgData name="中村 圭介" userId="aac11f33435340ee" providerId="LiveId" clId="{75F7BADB-75C3-43DE-966E-D77B04AB98FB}" dt="2018-10-31T21:57:02.429" v="4133" actId="1036"/>
          <ac:picMkLst>
            <pc:docMk/>
            <pc:sldMk cId="1848951124" sldId="383"/>
            <ac:picMk id="5" creationId="{23526F65-685D-49F2-B387-58C058F3BC85}"/>
          </ac:picMkLst>
        </pc:picChg>
      </pc:sldChg>
      <pc:sldChg chg="addSp delSp modSp add">
        <pc:chgData name="中村 圭介" userId="aac11f33435340ee" providerId="LiveId" clId="{75F7BADB-75C3-43DE-966E-D77B04AB98FB}" dt="2018-10-31T22:17:01.845" v="4366" actId="1076"/>
        <pc:sldMkLst>
          <pc:docMk/>
          <pc:sldMk cId="1164829522" sldId="384"/>
        </pc:sldMkLst>
        <pc:spChg chg="del">
          <ac:chgData name="中村 圭介" userId="aac11f33435340ee" providerId="LiveId" clId="{75F7BADB-75C3-43DE-966E-D77B04AB98FB}" dt="2018-10-31T22:14:14.951" v="4208" actId="478"/>
          <ac:spMkLst>
            <pc:docMk/>
            <pc:sldMk cId="1164829522" sldId="384"/>
            <ac:spMk id="2" creationId="{E5F7BE07-3813-4432-AF30-06304DA024BB}"/>
          </ac:spMkLst>
        </pc:spChg>
        <pc:spChg chg="del">
          <ac:chgData name="中村 圭介" userId="aac11f33435340ee" providerId="LiveId" clId="{75F7BADB-75C3-43DE-966E-D77B04AB98FB}" dt="2018-10-31T22:14:14.419" v="4207" actId="478"/>
          <ac:spMkLst>
            <pc:docMk/>
            <pc:sldMk cId="1164829522" sldId="384"/>
            <ac:spMk id="3" creationId="{6F5E6BFD-C8A7-4868-AF01-EF0E37AC9597}"/>
          </ac:spMkLst>
        </pc:spChg>
        <pc:spChg chg="add mod">
          <ac:chgData name="中村 圭介" userId="aac11f33435340ee" providerId="LiveId" clId="{75F7BADB-75C3-43DE-966E-D77B04AB98FB}" dt="2018-10-31T22:14:57.724" v="4227" actId="14100"/>
          <ac:spMkLst>
            <pc:docMk/>
            <pc:sldMk cId="1164829522" sldId="384"/>
            <ac:spMk id="5" creationId="{D561CACF-7DF0-4A8D-BF64-FFA6B8F39C75}"/>
          </ac:spMkLst>
        </pc:spChg>
        <pc:spChg chg="add mod">
          <ac:chgData name="中村 圭介" userId="aac11f33435340ee" providerId="LiveId" clId="{75F7BADB-75C3-43DE-966E-D77B04AB98FB}" dt="2018-10-31T22:16:04.280" v="4302" actId="20577"/>
          <ac:spMkLst>
            <pc:docMk/>
            <pc:sldMk cId="1164829522" sldId="384"/>
            <ac:spMk id="6" creationId="{FE7BC86E-AB6F-49D5-BFD0-26F28ABEA2E8}"/>
          </ac:spMkLst>
        </pc:spChg>
        <pc:spChg chg="add mod">
          <ac:chgData name="中村 圭介" userId="aac11f33435340ee" providerId="LiveId" clId="{75F7BADB-75C3-43DE-966E-D77B04AB98FB}" dt="2018-10-31T22:17:01.845" v="4366" actId="1076"/>
          <ac:spMkLst>
            <pc:docMk/>
            <pc:sldMk cId="1164829522" sldId="384"/>
            <ac:spMk id="7" creationId="{1A4DB4F5-AC16-48C5-8786-FF5ECCA1A71D}"/>
          </ac:spMkLst>
        </pc:spChg>
        <pc:picChg chg="add mod">
          <ac:chgData name="中村 圭介" userId="aac11f33435340ee" providerId="LiveId" clId="{75F7BADB-75C3-43DE-966E-D77B04AB98FB}" dt="2018-10-31T22:14:50.502" v="4221" actId="14100"/>
          <ac:picMkLst>
            <pc:docMk/>
            <pc:sldMk cId="1164829522" sldId="384"/>
            <ac:picMk id="4" creationId="{3E01C6B7-FF89-4ED1-80F6-1A3DD6367F7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697AB6-F10B-49A9-BB1C-74FA86A2AA0E}" type="datetimeFigureOut">
              <a:rPr kumimoji="1" lang="ja-JP" altLang="en-US" smtClean="0"/>
              <a:t>2018/11/4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23FDC-64AE-44ED-B278-9E0B1968D962}" type="slidenum">
              <a:rPr kumimoji="1" lang="ja-JP" altLang="en-US" smtClean="0"/>
              <a:t>‹#›</a:t>
            </a:fld>
            <a:endParaRPr kumimoji="1" lang="ja-JP" altLang="en-US"/>
          </a:p>
        </p:txBody>
      </p:sp>
    </p:spTree>
    <p:extLst>
      <p:ext uri="{BB962C8B-B14F-4D97-AF65-F5344CB8AC3E}">
        <p14:creationId xmlns:p14="http://schemas.microsoft.com/office/powerpoint/2010/main" val="41455632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2</a:t>
            </a:fld>
            <a:endParaRPr kumimoji="1" lang="ja-JP" altLang="en-US"/>
          </a:p>
        </p:txBody>
      </p:sp>
    </p:spTree>
    <p:extLst>
      <p:ext uri="{BB962C8B-B14F-4D97-AF65-F5344CB8AC3E}">
        <p14:creationId xmlns:p14="http://schemas.microsoft.com/office/powerpoint/2010/main" val="569123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3</a:t>
            </a:fld>
            <a:endParaRPr kumimoji="1" lang="ja-JP" altLang="en-US"/>
          </a:p>
        </p:txBody>
      </p:sp>
    </p:spTree>
    <p:extLst>
      <p:ext uri="{BB962C8B-B14F-4D97-AF65-F5344CB8AC3E}">
        <p14:creationId xmlns:p14="http://schemas.microsoft.com/office/powerpoint/2010/main" val="159501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6</a:t>
            </a:fld>
            <a:endParaRPr kumimoji="1" lang="ja-JP" altLang="en-US"/>
          </a:p>
        </p:txBody>
      </p:sp>
    </p:spTree>
    <p:extLst>
      <p:ext uri="{BB962C8B-B14F-4D97-AF65-F5344CB8AC3E}">
        <p14:creationId xmlns:p14="http://schemas.microsoft.com/office/powerpoint/2010/main" val="823488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MQTT (Message Queuing Telemetry Transport)</a:t>
            </a:r>
          </a:p>
          <a:p>
            <a:endParaRPr lang="en-US" altLang="ja-JP" dirty="0"/>
          </a:p>
          <a:p>
            <a:r>
              <a:rPr lang="ja-JP" altLang="en-US" dirty="0"/>
              <a:t>今回使用する</a:t>
            </a:r>
            <a:r>
              <a:rPr lang="en-US" altLang="ja-JP" dirty="0" err="1"/>
              <a:t>Mqtt</a:t>
            </a:r>
            <a:r>
              <a:rPr lang="en-US" altLang="ja-JP" dirty="0"/>
              <a:t>(</a:t>
            </a:r>
            <a:r>
              <a:rPr lang="ja-JP" altLang="en-US" dirty="0"/>
              <a:t>エムキューティーティー</a:t>
            </a:r>
            <a:r>
              <a:rPr lang="en-US" altLang="ja-JP" dirty="0"/>
              <a:t>) </a:t>
            </a:r>
            <a:r>
              <a:rPr lang="ja-JP" altLang="en-US" dirty="0"/>
              <a:t>は、</a:t>
            </a:r>
            <a:r>
              <a:rPr lang="en-US" altLang="ja-JP" dirty="0" err="1"/>
              <a:t>Mosquitto</a:t>
            </a:r>
            <a:r>
              <a:rPr lang="en-US" altLang="ja-JP" dirty="0"/>
              <a:t>(</a:t>
            </a:r>
            <a:r>
              <a:rPr lang="ja-JP" altLang="en-US" dirty="0"/>
              <a:t>モスキート</a:t>
            </a:r>
            <a:r>
              <a:rPr lang="en-US" altLang="ja-JP" dirty="0"/>
              <a:t>)</a:t>
            </a:r>
            <a:r>
              <a:rPr lang="ja-JP" altLang="en-US" dirty="0"/>
              <a:t>というオープンソースライブラリで実装されています。</a:t>
            </a:r>
            <a:endParaRPr lang="en-US" altLang="ja-JP" dirty="0"/>
          </a:p>
          <a:p>
            <a:r>
              <a:rPr lang="en-US" altLang="ja-JP" dirty="0"/>
              <a:t>MQTT</a:t>
            </a:r>
            <a:r>
              <a:rPr lang="ja-JP" altLang="en-US" dirty="0"/>
              <a:t>はパブリッシュ</a:t>
            </a:r>
            <a:r>
              <a:rPr lang="en-US" altLang="ja-JP" dirty="0"/>
              <a:t>(</a:t>
            </a:r>
            <a:r>
              <a:rPr lang="ja-JP" altLang="en-US" dirty="0"/>
              <a:t>マイコン⇒</a:t>
            </a:r>
            <a:r>
              <a:rPr lang="en-US" altLang="ja-JP" dirty="0"/>
              <a:t>MQTT</a:t>
            </a:r>
            <a:r>
              <a:rPr lang="ja-JP" altLang="en-US" dirty="0"/>
              <a:t>サーバ</a:t>
            </a:r>
            <a:r>
              <a:rPr lang="en-US" altLang="ja-JP" dirty="0"/>
              <a:t>)/</a:t>
            </a:r>
            <a:r>
              <a:rPr lang="ja-JP" altLang="en-US" dirty="0"/>
              <a:t>サブスクライブ</a:t>
            </a:r>
            <a:r>
              <a:rPr lang="en-US" altLang="ja-JP" dirty="0"/>
              <a:t>(MQTT</a:t>
            </a:r>
            <a:r>
              <a:rPr lang="ja-JP" altLang="en-US" dirty="0"/>
              <a:t>サーバ⇒マイコン</a:t>
            </a:r>
            <a:r>
              <a:rPr lang="en-US" altLang="ja-JP" dirty="0"/>
              <a:t>)</a:t>
            </a:r>
            <a:r>
              <a:rPr lang="ja-JP" altLang="en-US" dirty="0"/>
              <a:t>型</a:t>
            </a:r>
            <a:endParaRPr lang="en-US" altLang="ja-JP" dirty="0"/>
          </a:p>
          <a:p>
            <a:r>
              <a:rPr lang="ja-JP" altLang="en-US" dirty="0"/>
              <a:t>のメッセージプロトコルで、ヘッダ部分が</a:t>
            </a:r>
            <a:r>
              <a:rPr lang="en-US" altLang="ja-JP" dirty="0"/>
              <a:t>HTTP</a:t>
            </a:r>
            <a:r>
              <a:rPr lang="ja-JP" altLang="en-US" dirty="0"/>
              <a:t>プロトコルと比べ軽量となっており、双方向通信が可能となっています。</a:t>
            </a:r>
            <a:endParaRPr lang="en-US" altLang="ja-JP" dirty="0"/>
          </a:p>
          <a:p>
            <a:endParaRPr lang="en-US" altLang="ja-JP" dirty="0"/>
          </a:p>
          <a:p>
            <a:r>
              <a:rPr kumimoji="1" lang="en-US" altLang="ja-JP" dirty="0"/>
              <a:t>QoS</a:t>
            </a:r>
            <a:r>
              <a:rPr kumimoji="1" lang="ja-JP" altLang="en-US" dirty="0"/>
              <a:t>レベル</a:t>
            </a:r>
            <a:r>
              <a:rPr kumimoji="1" lang="en-US" altLang="ja-JP" dirty="0"/>
              <a:t>(Quality</a:t>
            </a:r>
            <a:r>
              <a:rPr kumimoji="1" lang="ja-JP" altLang="en-US" dirty="0"/>
              <a:t> </a:t>
            </a:r>
            <a:r>
              <a:rPr kumimoji="1" lang="en-US" altLang="ja-JP" dirty="0"/>
              <a:t>of Service)</a:t>
            </a:r>
          </a:p>
          <a:p>
            <a:pPr marL="171450" lvl="0" indent="-171450">
              <a:buFont typeface="Arial" panose="020B0604020202020204" pitchFamily="34" charset="0"/>
              <a:buChar char="•"/>
            </a:pPr>
            <a:r>
              <a:rPr kumimoji="1" lang="en-US" altLang="ja-JP" dirty="0"/>
              <a:t>QoS0</a:t>
            </a:r>
            <a:r>
              <a:rPr kumimoji="1" lang="ja-JP" altLang="en-US" dirty="0"/>
              <a:t> ：メッセージを１回だけ送信。受け手が受信できなくても継続する。ゴルフの打ちっぱなしのイメージ</a:t>
            </a:r>
            <a:endParaRPr kumimoji="1" lang="en-US" altLang="ja-JP" dirty="0"/>
          </a:p>
          <a:p>
            <a:pPr marL="171450" lvl="0" indent="-171450">
              <a:buFont typeface="Arial" panose="020B0604020202020204" pitchFamily="34" charset="0"/>
              <a:buChar char="•"/>
            </a:pPr>
            <a:r>
              <a:rPr kumimoji="1" lang="en-US" altLang="ja-JP" dirty="0"/>
              <a:t>QoS1  : </a:t>
            </a:r>
            <a:r>
              <a:rPr kumimoji="1" lang="ja-JP" altLang="en-US" dirty="0"/>
              <a:t>メッセージ送信に失敗したら再送する。受け手は多重で同じメッセージを受け取る場合あり。</a:t>
            </a:r>
            <a:endParaRPr kumimoji="1" lang="en-US" altLang="ja-JP" dirty="0"/>
          </a:p>
          <a:p>
            <a:pPr marL="171450" lvl="0" indent="-171450">
              <a:buFont typeface="Arial" panose="020B0604020202020204" pitchFamily="34" charset="0"/>
              <a:buChar char="•"/>
            </a:pPr>
            <a:r>
              <a:rPr kumimoji="1" lang="en-US" altLang="ja-JP" dirty="0"/>
              <a:t>QoS2  : </a:t>
            </a:r>
            <a:r>
              <a:rPr kumimoji="1" lang="ja-JP" altLang="en-US" dirty="0"/>
              <a:t>メッセージを確実に</a:t>
            </a:r>
            <a:r>
              <a:rPr kumimoji="1" lang="en-US" altLang="ja-JP" dirty="0"/>
              <a:t>1</a:t>
            </a:r>
            <a:r>
              <a:rPr kumimoji="1" lang="ja-JP" altLang="en-US" dirty="0"/>
              <a:t>回だけ送信。受け手も１回受け取れる。クオリティが良い分、パフォーマンスが悪くなる。</a:t>
            </a:r>
            <a:endParaRPr kumimoji="1" lang="en-US" altLang="ja-JP" dirty="0"/>
          </a:p>
          <a:p>
            <a:endParaRPr kumimoji="1" lang="en-US" altLang="ja-JP" dirty="0"/>
          </a:p>
          <a:p>
            <a:r>
              <a:rPr lang="ja-JP" altLang="en-US" dirty="0"/>
              <a:t>詳細の仕様は以下を参照のこと</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67</a:t>
            </a:fld>
            <a:endParaRPr kumimoji="1" lang="ja-JP" altLang="en-US"/>
          </a:p>
        </p:txBody>
      </p:sp>
    </p:spTree>
    <p:extLst>
      <p:ext uri="{BB962C8B-B14F-4D97-AF65-F5344CB8AC3E}">
        <p14:creationId xmlns:p14="http://schemas.microsoft.com/office/powerpoint/2010/main" val="3222926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68</a:t>
            </a:fld>
            <a:endParaRPr kumimoji="1" lang="ja-JP" altLang="en-US"/>
          </a:p>
        </p:txBody>
      </p:sp>
    </p:spTree>
    <p:extLst>
      <p:ext uri="{BB962C8B-B14F-4D97-AF65-F5344CB8AC3E}">
        <p14:creationId xmlns:p14="http://schemas.microsoft.com/office/powerpoint/2010/main" val="2160739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118</a:t>
            </a:fld>
            <a:endParaRPr kumimoji="1" lang="ja-JP" altLang="en-US"/>
          </a:p>
        </p:txBody>
      </p:sp>
    </p:spTree>
    <p:extLst>
      <p:ext uri="{BB962C8B-B14F-4D97-AF65-F5344CB8AC3E}">
        <p14:creationId xmlns:p14="http://schemas.microsoft.com/office/powerpoint/2010/main" val="3612899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119</a:t>
            </a:fld>
            <a:endParaRPr kumimoji="1" lang="ja-JP" altLang="en-US"/>
          </a:p>
        </p:txBody>
      </p:sp>
    </p:spTree>
    <p:extLst>
      <p:ext uri="{BB962C8B-B14F-4D97-AF65-F5344CB8AC3E}">
        <p14:creationId xmlns:p14="http://schemas.microsoft.com/office/powerpoint/2010/main" val="1391140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ＲＴＣ：リアルタイムクロック</a:t>
            </a:r>
            <a:endParaRPr kumimoji="1" lang="en-US" altLang="ja-JP" dirty="0"/>
          </a:p>
          <a:p>
            <a:r>
              <a:rPr kumimoji="1" lang="ja-JP" altLang="en-US" dirty="0"/>
              <a:t>ＶＣＰ：仮想ＣＯＭポート   プログラム書き込み時に使用</a:t>
            </a:r>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120</a:t>
            </a:fld>
            <a:endParaRPr kumimoji="1" lang="ja-JP" altLang="en-US"/>
          </a:p>
        </p:txBody>
      </p:sp>
    </p:spTree>
    <p:extLst>
      <p:ext uri="{BB962C8B-B14F-4D97-AF65-F5344CB8AC3E}">
        <p14:creationId xmlns:p14="http://schemas.microsoft.com/office/powerpoint/2010/main" val="512370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947970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681457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679157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2826816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2890934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60191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738530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1304141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056104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947849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2982173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31800-474E-46BB-BDDD-0248818373DA}" type="datetimeFigureOut">
              <a:rPr kumimoji="1" lang="ja-JP" altLang="en-US" smtClean="0"/>
              <a:t>2018/11/4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897046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tm32duino/BoardManagerFiles/raw/master/STM32/package_stm_index.json"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www.geocities.co.jp/SiliconValley-SanJose/8165/winmerge.html"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32.jpeg"/><Relationship Id="rId1" Type="http://schemas.openxmlformats.org/officeDocument/2006/relationships/slideLayout" Target="../slideLayouts/slideLayout2.xml"/><Relationship Id="rId4" Type="http://schemas.openxmlformats.org/officeDocument/2006/relationships/image" Target="../media/image121.jpeg"/></Relationships>
</file>

<file path=ppt/slides/_rels/slide109.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19.xml.rels><?xml version="1.0" encoding="UTF-8" standalone="yes"?>
<Relationships xmlns="http://schemas.openxmlformats.org/package/2006/relationships"><Relationship Id="rId3" Type="http://schemas.openxmlformats.org/officeDocument/2006/relationships/hyperlink" Target="https://github.com/stm32duino/Arduino_Core_STM32/tree/master/librari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musashinodenpa.com/arduino/re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www.st.com/content/ccc/resource/technical/document/user_manual/group0/b1/b8/7a/f2/f7/8d/4b/6b/DM00347848/files/DM00347848.pdf/jcr:content/translations/en.DM00347848.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www.st.com/en/development-tools/stsw-link009.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lgyan.connpass.com/event/10513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ref.hiroshima.lg.jp/site/innovation/algyan.html"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IoT-ALGYAN-Hiroshima/IoT_Handson_20181104"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arduino.cc/en/Reference/Libraries" TargetMode="External"/><Relationship Id="rId2" Type="http://schemas.openxmlformats.org/officeDocument/2006/relationships/hyperlink" Target="http://www.musashinodenpa.com/arduino/ref/" TargetMode="External"/><Relationship Id="rId1" Type="http://schemas.openxmlformats.org/officeDocument/2006/relationships/slideLayout" Target="../slideLayouts/slideLayout2.xml"/><Relationship Id="rId4" Type="http://schemas.openxmlformats.org/officeDocument/2006/relationships/hyperlink" Target="https://github.com/stm32duino/HTS221"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tm32duino/LPS22HB" TargetMode="External"/><Relationship Id="rId2" Type="http://schemas.openxmlformats.org/officeDocument/2006/relationships/hyperlink" Target="http://www.musashinodenpa.com/arduino/re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st.com/resource/en/datasheet/vl53l0x.pdf" TargetMode="External"/><Relationship Id="rId2" Type="http://schemas.openxmlformats.org/officeDocument/2006/relationships/hyperlink" Target="https://github.com/stm32duino/VL53L0X" TargetMode="External"/><Relationship Id="rId1" Type="http://schemas.openxmlformats.org/officeDocument/2006/relationships/slideLayout" Target="../slideLayouts/slideLayout2.xml"/><Relationship Id="rId4" Type="http://schemas.openxmlformats.org/officeDocument/2006/relationships/hyperlink" Target="https://www.st.com/content/ccc/resource/technical/document/user_manual/group0/6b/4e/24/90/d8/05/47/a5/DM00279088/files/DM00279088.pdf/jcr:content/translations/en.DM00279088.pdf"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ithub.com/stm32duino/LIS3MD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github.com/stm32duino/LSM6DS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hyperlink" Target="https://nodejs.org/ja/" TargetMode="External"/><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hyperlink" Target="https://developers.google.com/v8/"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nodered.org/docs/platforms/window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arduino.cc/en/Main/Software"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stm32duino/wiki/wiki/Getting-Started"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g"/><Relationship Id="rId1" Type="http://schemas.openxmlformats.org/officeDocument/2006/relationships/slideLayout" Target="../slideLayouts/slideLayout2.xml"/><Relationship Id="rId4" Type="http://schemas.openxmlformats.org/officeDocument/2006/relationships/image" Target="../media/image121.jpeg"/></Relationships>
</file>

<file path=ppt/slides/_rels/slide95.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g"/><Relationship Id="rId1" Type="http://schemas.openxmlformats.org/officeDocument/2006/relationships/slideLayout" Target="../slideLayouts/slideLayout2.xml"/><Relationship Id="rId4" Type="http://schemas.openxmlformats.org/officeDocument/2006/relationships/image" Target="../media/image121.jpeg"/></Relationships>
</file>

<file path=ppt/slides/_rels/slide97.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693335" y="169330"/>
            <a:ext cx="8613422" cy="3416320"/>
          </a:xfrm>
          <a:prstGeom prst="rect">
            <a:avLst/>
          </a:prstGeom>
          <a:noFill/>
        </p:spPr>
        <p:txBody>
          <a:bodyPr wrap="square" rtlCol="0">
            <a:spAutoFit/>
          </a:bodyPr>
          <a:lstStyle/>
          <a:p>
            <a:r>
              <a:rPr kumimoji="1" lang="ja-JP" altLang="en-US" sz="7200" dirty="0"/>
              <a:t>　</a:t>
            </a:r>
            <a:r>
              <a:rPr kumimoji="1" lang="en-US" altLang="ja-JP" sz="7200" dirty="0"/>
              <a:t>Wi-Fi </a:t>
            </a:r>
            <a:r>
              <a:rPr kumimoji="1" lang="ja-JP" altLang="en-US" sz="7200" dirty="0"/>
              <a:t>接続のご案内</a:t>
            </a:r>
            <a:endParaRPr kumimoji="1" lang="en-US" altLang="ja-JP" sz="7200" dirty="0"/>
          </a:p>
          <a:p>
            <a:r>
              <a:rPr lang="ja-JP" altLang="en-US" sz="7200" dirty="0"/>
              <a:t>　</a:t>
            </a:r>
            <a:r>
              <a:rPr lang="en-US" altLang="ja-JP" sz="7200" dirty="0"/>
              <a:t>SSID</a:t>
            </a:r>
            <a:r>
              <a:rPr lang="ja-JP" altLang="en-US" sz="7200" dirty="0"/>
              <a:t>： </a:t>
            </a:r>
            <a:r>
              <a:rPr lang="en-US" altLang="ja-JP" sz="7200" dirty="0"/>
              <a:t>Camps-guest</a:t>
            </a:r>
          </a:p>
          <a:p>
            <a:r>
              <a:rPr kumimoji="1" lang="ja-JP" altLang="en-US" sz="7200" dirty="0"/>
              <a:t>　</a:t>
            </a:r>
            <a:r>
              <a:rPr kumimoji="1" lang="en-US" altLang="ja-JP" sz="7200" dirty="0"/>
              <a:t>PW</a:t>
            </a:r>
            <a:r>
              <a:rPr kumimoji="1" lang="ja-JP" altLang="en-US" sz="7200" dirty="0"/>
              <a:t>  </a:t>
            </a:r>
            <a:r>
              <a:rPr kumimoji="1" lang="en-US" altLang="ja-JP" sz="7200" dirty="0"/>
              <a:t>:</a:t>
            </a:r>
            <a:r>
              <a:rPr kumimoji="1" lang="ja-JP" altLang="en-US" sz="7200" dirty="0"/>
              <a:t>  </a:t>
            </a:r>
            <a:r>
              <a:rPr kumimoji="1" lang="en-US" altLang="ja-JP" sz="7200" dirty="0"/>
              <a:t>9a7vnkoz4</a:t>
            </a:r>
            <a:endParaRPr kumimoji="1" lang="ja-JP" altLang="en-US" sz="7200" dirty="0"/>
          </a:p>
        </p:txBody>
      </p:sp>
      <p:sp>
        <p:nvSpPr>
          <p:cNvPr id="6" name="テキスト ボックス 5"/>
          <p:cNvSpPr txBox="1"/>
          <p:nvPr/>
        </p:nvSpPr>
        <p:spPr>
          <a:xfrm>
            <a:off x="2088444" y="4014627"/>
            <a:ext cx="8071556" cy="2431435"/>
          </a:xfrm>
          <a:prstGeom prst="rect">
            <a:avLst/>
          </a:prstGeom>
          <a:noFill/>
        </p:spPr>
        <p:txBody>
          <a:bodyPr wrap="square" rtlCol="0">
            <a:spAutoFit/>
          </a:bodyPr>
          <a:lstStyle/>
          <a:p>
            <a:r>
              <a:rPr lang="ja-JP" altLang="en-US" sz="7200" dirty="0"/>
              <a:t>　　本日の資料</a:t>
            </a:r>
            <a:endParaRPr lang="en-US" altLang="ja-JP" sz="7200" dirty="0"/>
          </a:p>
          <a:p>
            <a:r>
              <a:rPr lang="en-US" altLang="ja-JP" sz="4000" dirty="0"/>
              <a:t>https://github.com/IoT-ALGYAN-Hiroshima/IoT_Handson_20181104</a:t>
            </a:r>
            <a:endParaRPr kumimoji="1" lang="ja-JP" altLang="en-US" sz="4000" dirty="0"/>
          </a:p>
        </p:txBody>
      </p:sp>
    </p:spTree>
    <p:extLst>
      <p:ext uri="{BB962C8B-B14F-4D97-AF65-F5344CB8AC3E}">
        <p14:creationId xmlns:p14="http://schemas.microsoft.com/office/powerpoint/2010/main" val="3966800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a:blip r:embed="rId2"/>
          <a:stretch>
            <a:fillRect/>
          </a:stretch>
        </p:blipFill>
        <p:spPr>
          <a:xfrm>
            <a:off x="5027823" y="714375"/>
            <a:ext cx="6819900" cy="5838825"/>
          </a:xfrm>
          <a:prstGeom prst="rect">
            <a:avLst/>
          </a:prstGeom>
        </p:spPr>
      </p:pic>
      <p:grpSp>
        <p:nvGrpSpPr>
          <p:cNvPr id="12" name="グループ化 11"/>
          <p:cNvGrpSpPr/>
          <p:nvPr/>
        </p:nvGrpSpPr>
        <p:grpSpPr>
          <a:xfrm>
            <a:off x="4508460" y="4767217"/>
            <a:ext cx="7339263" cy="1787753"/>
            <a:chOff x="3597442" y="4353631"/>
            <a:chExt cx="7339263" cy="1787753"/>
          </a:xfrm>
        </p:grpSpPr>
        <p:sp>
          <p:nvSpPr>
            <p:cNvPr id="5" name="テキスト ボックス 4"/>
            <p:cNvSpPr txBox="1"/>
            <p:nvPr/>
          </p:nvSpPr>
          <p:spPr>
            <a:xfrm>
              <a:off x="3597442" y="5233736"/>
              <a:ext cx="7339263" cy="307777"/>
            </a:xfrm>
            <a:prstGeom prst="rect">
              <a:avLst/>
            </a:prstGeom>
            <a:solidFill>
              <a:schemeClr val="bg1"/>
            </a:solidFill>
          </p:spPr>
          <p:txBody>
            <a:bodyPr wrap="square" rtlCol="0">
              <a:spAutoFit/>
            </a:bodyPr>
            <a:lstStyle/>
            <a:p>
              <a:r>
                <a:rPr lang="en-US" sz="1400" dirty="0">
                  <a:hlinkClick r:id="rId3"/>
                </a:rPr>
                <a:t>https://github.com/stm32duino/BoardManagerFiles/raw/master/STM32/package_stm_index.json</a:t>
              </a:r>
              <a:endParaRPr lang="en-US" sz="1400" dirty="0"/>
            </a:p>
          </p:txBody>
        </p:sp>
        <p:cxnSp>
          <p:nvCxnSpPr>
            <p:cNvPr id="8" name="直線矢印コネクタ 7"/>
            <p:cNvCxnSpPr>
              <a:stCxn id="5" idx="0"/>
            </p:cNvCxnSpPr>
            <p:nvPr/>
          </p:nvCxnSpPr>
          <p:spPr>
            <a:xfrm flipH="1" flipV="1">
              <a:off x="7267073" y="4559968"/>
              <a:ext cx="1" cy="6737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角丸四角形 8"/>
            <p:cNvSpPr/>
            <p:nvPr/>
          </p:nvSpPr>
          <p:spPr>
            <a:xfrm>
              <a:off x="9456822" y="5859379"/>
              <a:ext cx="565484" cy="28200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角丸四角形 22"/>
            <p:cNvSpPr/>
            <p:nvPr/>
          </p:nvSpPr>
          <p:spPr>
            <a:xfrm>
              <a:off x="5702969" y="4353631"/>
              <a:ext cx="4779918" cy="20456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右矢印 15"/>
          <p:cNvSpPr/>
          <p:nvPr/>
        </p:nvSpPr>
        <p:spPr>
          <a:xfrm>
            <a:off x="4379495" y="2699586"/>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グループ化 2"/>
          <p:cNvGrpSpPr/>
          <p:nvPr/>
        </p:nvGrpSpPr>
        <p:grpSpPr>
          <a:xfrm>
            <a:off x="437276" y="708352"/>
            <a:ext cx="3792775" cy="4404278"/>
            <a:chOff x="437276" y="708352"/>
            <a:chExt cx="3792775" cy="4404278"/>
          </a:xfrm>
        </p:grpSpPr>
        <p:pic>
          <p:nvPicPr>
            <p:cNvPr id="11" name="図 10">
              <a:extLst>
                <a:ext uri="{FF2B5EF4-FFF2-40B4-BE49-F238E27FC236}">
                  <a16:creationId xmlns:a16="http://schemas.microsoft.com/office/drawing/2014/main" id="{A8648DE7-F076-4C33-8DFE-16C7B92ADC6C}"/>
                </a:ext>
              </a:extLst>
            </p:cNvPr>
            <p:cNvPicPr>
              <a:picLocks noChangeAspect="1"/>
            </p:cNvPicPr>
            <p:nvPr/>
          </p:nvPicPr>
          <p:blipFill>
            <a:blip r:embed="rId4"/>
            <a:stretch>
              <a:fillRect/>
            </a:stretch>
          </p:blipFill>
          <p:spPr>
            <a:xfrm>
              <a:off x="437276" y="708352"/>
              <a:ext cx="3792775" cy="4404278"/>
            </a:xfrm>
            <a:prstGeom prst="rect">
              <a:avLst/>
            </a:prstGeom>
          </p:spPr>
        </p:pic>
        <p:sp>
          <p:nvSpPr>
            <p:cNvPr id="24" name="角丸四角形 8">
              <a:extLst>
                <a:ext uri="{FF2B5EF4-FFF2-40B4-BE49-F238E27FC236}">
                  <a16:creationId xmlns:a16="http://schemas.microsoft.com/office/drawing/2014/main" id="{AC4F3C50-AD89-4DE1-81D2-D20851A56303}"/>
                </a:ext>
              </a:extLst>
            </p:cNvPr>
            <p:cNvSpPr/>
            <p:nvPr/>
          </p:nvSpPr>
          <p:spPr>
            <a:xfrm>
              <a:off x="458331" y="936139"/>
              <a:ext cx="303669" cy="16140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角丸四角形 8">
              <a:extLst>
                <a:ext uri="{FF2B5EF4-FFF2-40B4-BE49-F238E27FC236}">
                  <a16:creationId xmlns:a16="http://schemas.microsoft.com/office/drawing/2014/main" id="{B0B34603-8CF7-4F37-93D4-5648C64F2CA7}"/>
                </a:ext>
              </a:extLst>
            </p:cNvPr>
            <p:cNvSpPr/>
            <p:nvPr/>
          </p:nvSpPr>
          <p:spPr>
            <a:xfrm>
              <a:off x="437276" y="2835450"/>
              <a:ext cx="1629649" cy="16140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テキスト ボックス 1"/>
          <p:cNvSpPr txBox="1"/>
          <p:nvPr/>
        </p:nvSpPr>
        <p:spPr>
          <a:xfrm>
            <a:off x="0" y="92780"/>
            <a:ext cx="12192000" cy="369332"/>
          </a:xfrm>
          <a:prstGeom prst="rect">
            <a:avLst/>
          </a:prstGeom>
          <a:noFill/>
        </p:spPr>
        <p:txBody>
          <a:bodyPr wrap="square" rtlCol="0">
            <a:spAutoFit/>
          </a:bodyPr>
          <a:lstStyle/>
          <a:p>
            <a:pPr algn="ctr"/>
            <a:r>
              <a:rPr lang="en-US" altLang="ja-JP" b="1" dirty="0"/>
              <a:t>Step1</a:t>
            </a:r>
            <a:r>
              <a:rPr lang="ja-JP" altLang="en-US" b="1"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en-US" altLang="ja-JP" dirty="0"/>
              <a:t> </a:t>
            </a:r>
            <a:r>
              <a:rPr lang="ja-JP" altLang="en-US" dirty="0"/>
              <a:t>のボードマネージャーのダウンロード先を設定します</a:t>
            </a:r>
            <a:endParaRPr lang="en-US" dirty="0"/>
          </a:p>
        </p:txBody>
      </p:sp>
    </p:spTree>
    <p:extLst>
      <p:ext uri="{BB962C8B-B14F-4D97-AF65-F5344CB8AC3E}">
        <p14:creationId xmlns:p14="http://schemas.microsoft.com/office/powerpoint/2010/main" val="22790098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577FA0D-159B-4C0E-B838-A045B9C37C6C}"/>
              </a:ext>
            </a:extLst>
          </p:cNvPr>
          <p:cNvPicPr>
            <a:picLocks noChangeAspect="1"/>
          </p:cNvPicPr>
          <p:nvPr/>
        </p:nvPicPr>
        <p:blipFill>
          <a:blip r:embed="rId2"/>
          <a:stretch>
            <a:fillRect/>
          </a:stretch>
        </p:blipFill>
        <p:spPr>
          <a:xfrm>
            <a:off x="2979973" y="2252939"/>
            <a:ext cx="6182626" cy="4018354"/>
          </a:xfrm>
          <a:prstGeom prst="rect">
            <a:avLst/>
          </a:prstGeom>
        </p:spPr>
      </p:pic>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latin typeface="+mn-ea"/>
              </a:rPr>
              <a:t>8-1 </a:t>
            </a:r>
            <a:r>
              <a:rPr lang="en-US" altLang="ja-JP" sz="3600" dirty="0">
                <a:solidFill>
                  <a:srgbClr val="0563C1"/>
                </a:solidFill>
                <a:latin typeface="+mn-ea"/>
              </a:rPr>
              <a:t>Node-RED</a:t>
            </a:r>
            <a:r>
              <a:rPr lang="ja-JP" altLang="en-US" sz="3600" dirty="0">
                <a:latin typeface="+mn-ea"/>
              </a:rPr>
              <a:t> から</a:t>
            </a:r>
            <a:r>
              <a:rPr lang="en-US" altLang="ja-JP" sz="3600" dirty="0">
                <a:latin typeface="+mn-ea"/>
              </a:rPr>
              <a:t> </a:t>
            </a:r>
            <a:r>
              <a:rPr lang="en-US" altLang="ja-JP" sz="3600" dirty="0">
                <a:solidFill>
                  <a:srgbClr val="00B050"/>
                </a:solidFill>
                <a:latin typeface="+mn-ea"/>
              </a:rPr>
              <a:t>STM32</a:t>
            </a:r>
            <a:r>
              <a:rPr lang="ja-JP" altLang="en-US" sz="3600" dirty="0">
                <a:latin typeface="+mn-ea"/>
              </a:rPr>
              <a:t> の</a:t>
            </a:r>
            <a:r>
              <a:rPr lang="en-US" altLang="ja-JP" sz="3600" dirty="0">
                <a:latin typeface="+mn-ea"/>
              </a:rPr>
              <a:t>LED</a:t>
            </a:r>
            <a:r>
              <a:rPr lang="ja-JP" altLang="en-US" sz="3600" dirty="0">
                <a:latin typeface="+mn-ea"/>
              </a:rPr>
              <a:t>を点灯させる</a:t>
            </a:r>
            <a:endParaRPr lang="en-US" altLang="ja-JP" sz="3600" dirty="0"/>
          </a:p>
        </p:txBody>
      </p:sp>
      <p:sp>
        <p:nvSpPr>
          <p:cNvPr id="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838200" y="1263594"/>
            <a:ext cx="10515600" cy="1344648"/>
          </a:xfrm>
          <a:prstGeom prst="rect">
            <a:avLst/>
          </a:prstGeom>
        </p:spPr>
        <p:txBody>
          <a:bodyPr vert="horz" lIns="91440" tIns="45720" rIns="91440" bIns="45720"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開く</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r>
              <a:rPr lang="ja-JP" altLang="en-US" sz="1500" dirty="0"/>
              <a:t>から</a:t>
            </a:r>
            <a:r>
              <a:rPr lang="it-IT" altLang="ja-JP" sz="1600" dirty="0">
                <a:solidFill>
                  <a:srgbClr val="FF0000"/>
                </a:solidFill>
                <a:latin typeface="+mn-ea"/>
              </a:rPr>
              <a:t> 03.MQTT/</a:t>
            </a:r>
            <a:r>
              <a:rPr lang="en-US" altLang="ja-JP" sz="1600" dirty="0" err="1">
                <a:solidFill>
                  <a:srgbClr val="FF0000"/>
                </a:solidFill>
                <a:latin typeface="+mn-ea"/>
              </a:rPr>
              <a:t>Arduino_MQTT_LChika</a:t>
            </a:r>
            <a:r>
              <a:rPr lang="ja-JP" altLang="en-US" sz="1600" dirty="0">
                <a:latin typeface="+mn-ea"/>
              </a:rPr>
              <a:t>を開きます。</a:t>
            </a:r>
            <a:endParaRPr lang="arn-CL" altLang="ja-JP" sz="1500" dirty="0"/>
          </a:p>
        </p:txBody>
      </p:sp>
      <p:sp>
        <p:nvSpPr>
          <p:cNvPr id="10" name="角丸四角形 18">
            <a:extLst>
              <a:ext uri="{FF2B5EF4-FFF2-40B4-BE49-F238E27FC236}">
                <a16:creationId xmlns:a16="http://schemas.microsoft.com/office/drawing/2014/main" id="{4B323E9B-50F2-495E-A074-36F2EAA57175}"/>
              </a:ext>
            </a:extLst>
          </p:cNvPr>
          <p:cNvSpPr/>
          <p:nvPr/>
        </p:nvSpPr>
        <p:spPr>
          <a:xfrm>
            <a:off x="3377515" y="4831492"/>
            <a:ext cx="675501" cy="16975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1" name="角丸四角形 18">
            <a:extLst>
              <a:ext uri="{FF2B5EF4-FFF2-40B4-BE49-F238E27FC236}">
                <a16:creationId xmlns:a16="http://schemas.microsoft.com/office/drawing/2014/main" id="{1942FE82-5807-4179-99BA-B0653A518440}"/>
              </a:ext>
            </a:extLst>
          </p:cNvPr>
          <p:cNvSpPr/>
          <p:nvPr/>
        </p:nvSpPr>
        <p:spPr>
          <a:xfrm>
            <a:off x="3434984" y="5015670"/>
            <a:ext cx="1453977" cy="16975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470515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37028"/>
            <a:ext cx="11125200" cy="61370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(2)</a:t>
            </a:r>
            <a:r>
              <a:rPr lang="ja-JP" altLang="en-US" sz="2400" dirty="0">
                <a:latin typeface="+mn-ea"/>
              </a:rPr>
              <a:t> </a:t>
            </a:r>
            <a:r>
              <a:rPr lang="en-US" altLang="ja-JP" sz="2400" dirty="0">
                <a:latin typeface="+mn-ea"/>
              </a:rPr>
              <a:t>5-5 </a:t>
            </a:r>
            <a:r>
              <a:rPr lang="ja-JP" altLang="en-US" sz="2400" dirty="0">
                <a:latin typeface="+mn-ea"/>
              </a:rPr>
              <a:t>の 「</a:t>
            </a:r>
            <a:r>
              <a:rPr lang="en-US" altLang="ja-JP" sz="2400" dirty="0" err="1">
                <a:latin typeface="+mn-ea"/>
              </a:rPr>
              <a:t>Arduino_MQTT_Temperature</a:t>
            </a:r>
            <a:r>
              <a:rPr lang="ja-JP" altLang="en-US" sz="2400" dirty="0">
                <a:latin typeface="+mn-ea"/>
              </a:rPr>
              <a:t>」 と 「</a:t>
            </a:r>
            <a:r>
              <a:rPr lang="en-US" altLang="ja-JP" sz="2400" dirty="0" err="1">
                <a:latin typeface="+mn-ea"/>
              </a:rPr>
              <a:t>Arduino_MQTT_LChika</a:t>
            </a:r>
            <a:r>
              <a:rPr lang="ja-JP" altLang="en-US" sz="2400" dirty="0">
                <a:latin typeface="+mn-ea"/>
              </a:rPr>
              <a:t>」 の違いを見てまし</a:t>
            </a:r>
            <a:r>
              <a:rPr lang="ja-JP" altLang="en-US" sz="2400" dirty="0" err="1">
                <a:latin typeface="+mn-ea"/>
              </a:rPr>
              <a:t>ょう</a:t>
            </a:r>
            <a:endParaRPr lang="en-US" altLang="ja-JP" sz="2400" dirty="0">
              <a:latin typeface="+mn-ea"/>
            </a:endParaRPr>
          </a:p>
          <a:p>
            <a:pPr marL="0" indent="0">
              <a:buNone/>
            </a:pPr>
            <a:r>
              <a:rPr lang="ja-JP" altLang="en-US" sz="2400" dirty="0">
                <a:latin typeface="+mn-ea"/>
              </a:rPr>
              <a:t>     </a:t>
            </a:r>
            <a:r>
              <a:rPr lang="en-US" altLang="ja-JP" sz="2400" dirty="0" err="1">
                <a:latin typeface="+mn-ea"/>
                <a:hlinkClick r:id="rId2"/>
              </a:rPr>
              <a:t>WinMerge</a:t>
            </a:r>
            <a:r>
              <a:rPr lang="en-US" altLang="ja-JP" sz="2400" dirty="0">
                <a:latin typeface="+mn-ea"/>
              </a:rPr>
              <a:t> </a:t>
            </a:r>
            <a:r>
              <a:rPr lang="ja-JP" altLang="en-US" sz="2400" dirty="0">
                <a:latin typeface="+mn-ea"/>
              </a:rPr>
              <a:t>が </a:t>
            </a:r>
            <a:r>
              <a:rPr lang="en-US" altLang="ja-JP" sz="2400" dirty="0">
                <a:latin typeface="+mn-ea"/>
              </a:rPr>
              <a:t>diff </a:t>
            </a:r>
            <a:r>
              <a:rPr lang="ja-JP" altLang="en-US" sz="2400" dirty="0">
                <a:latin typeface="+mn-ea"/>
              </a:rPr>
              <a:t>ツール として有名。時間があるときに試してみてください。</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r>
              <a:rPr lang="en-US" altLang="ja-JP" sz="2400" dirty="0"/>
              <a:t>     </a:t>
            </a:r>
            <a:r>
              <a:rPr lang="ja-JP" altLang="en-US" sz="2400" dirty="0"/>
              <a:t> </a:t>
            </a:r>
            <a:r>
              <a:rPr lang="en-US" altLang="ja-JP" sz="2400" dirty="0" err="1"/>
              <a:t>WiFi</a:t>
            </a:r>
            <a:r>
              <a:rPr lang="en-US" altLang="ja-JP" sz="2400" dirty="0"/>
              <a:t> / MQTT </a:t>
            </a:r>
            <a:r>
              <a:rPr lang="ja-JP" altLang="en-US" sz="2400" dirty="0"/>
              <a:t>の設定は </a:t>
            </a:r>
            <a:r>
              <a:rPr lang="en-US" altLang="ja-JP" sz="2400" dirty="0"/>
              <a:t>5-5</a:t>
            </a:r>
            <a:r>
              <a:rPr lang="ja-JP" altLang="en-US" sz="2400" dirty="0"/>
              <a:t> と同じように修正します。</a:t>
            </a:r>
            <a:r>
              <a:rPr lang="en-US" altLang="ja-JP" sz="2400" dirty="0" err="1"/>
              <a:t>WinMerge</a:t>
            </a:r>
            <a:r>
              <a:rPr lang="ja-JP" altLang="en-US" sz="2400" dirty="0"/>
              <a:t>は比較しながら編集</a:t>
            </a:r>
            <a:endParaRPr lang="en-US" altLang="ja-JP" sz="2400" dirty="0"/>
          </a:p>
          <a:p>
            <a:pPr marL="0" indent="0">
              <a:buNone/>
            </a:pPr>
            <a:r>
              <a:rPr lang="ja-JP" altLang="en-US" sz="2400" dirty="0"/>
              <a:t>　　することもできます。</a:t>
            </a:r>
            <a:endParaRPr lang="en-US" altLang="ja-JP" sz="2400" dirty="0"/>
          </a:p>
          <a:p>
            <a:pPr marL="0" indent="0">
              <a:buNone/>
            </a:pPr>
            <a:r>
              <a:rPr lang="en-US" altLang="ja-JP" sz="2400" dirty="0">
                <a:latin typeface="+mn-ea"/>
              </a:rPr>
              <a:t>(3)</a:t>
            </a:r>
            <a:r>
              <a:rPr lang="ja-JP" altLang="en-US" sz="2400" dirty="0">
                <a:latin typeface="+mn-ea"/>
              </a:rPr>
              <a:t> マイコンボードへの書き込み</a:t>
            </a:r>
            <a:endParaRPr lang="en-US" altLang="ja-JP" sz="2400" dirty="0">
              <a:latin typeface="+mn-ea"/>
            </a:endParaRPr>
          </a:p>
          <a:p>
            <a:pPr marL="0" indent="0">
              <a:buNone/>
            </a:pPr>
            <a:endParaRPr lang="ja-JP" altLang="en-US" sz="2400" dirty="0"/>
          </a:p>
        </p:txBody>
      </p:sp>
      <p:pic>
        <p:nvPicPr>
          <p:cNvPr id="15" name="図 14">
            <a:extLst>
              <a:ext uri="{FF2B5EF4-FFF2-40B4-BE49-F238E27FC236}">
                <a16:creationId xmlns:a16="http://schemas.microsoft.com/office/drawing/2014/main" id="{DB189A7F-08B3-4BE3-B9A0-E5AC2069FD5C}"/>
              </a:ext>
            </a:extLst>
          </p:cNvPr>
          <p:cNvPicPr>
            <a:picLocks noChangeAspect="1"/>
          </p:cNvPicPr>
          <p:nvPr/>
        </p:nvPicPr>
        <p:blipFill>
          <a:blip r:embed="rId3"/>
          <a:stretch>
            <a:fillRect/>
          </a:stretch>
        </p:blipFill>
        <p:spPr>
          <a:xfrm>
            <a:off x="3507586" y="1765008"/>
            <a:ext cx="4274084" cy="3122302"/>
          </a:xfrm>
          <a:prstGeom prst="rect">
            <a:avLst/>
          </a:prstGeom>
        </p:spPr>
      </p:pic>
    </p:spTree>
    <p:extLst>
      <p:ext uri="{BB962C8B-B14F-4D97-AF65-F5344CB8AC3E}">
        <p14:creationId xmlns:p14="http://schemas.microsoft.com/office/powerpoint/2010/main" val="954474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(4) Node-RED </a:t>
            </a:r>
            <a:r>
              <a:rPr lang="ja-JP" altLang="en-US" sz="2400" dirty="0">
                <a:latin typeface="+mn-ea"/>
              </a:rPr>
              <a:t>で </a:t>
            </a:r>
            <a:r>
              <a:rPr lang="en-US" altLang="ja-JP" sz="2400" dirty="0">
                <a:latin typeface="+mn-ea"/>
              </a:rPr>
              <a:t>MQTT(</a:t>
            </a:r>
            <a:r>
              <a:rPr lang="ja-JP" altLang="en-US" sz="2400" dirty="0">
                <a:latin typeface="+mn-ea"/>
              </a:rPr>
              <a:t>出力</a:t>
            </a:r>
            <a:r>
              <a:rPr lang="en-US" altLang="ja-JP" sz="2400" dirty="0">
                <a:latin typeface="+mn-ea"/>
              </a:rPr>
              <a:t>)</a:t>
            </a:r>
            <a:r>
              <a:rPr lang="ja-JP" altLang="en-US" sz="2400" dirty="0">
                <a:latin typeface="+mn-ea"/>
              </a:rPr>
              <a:t>ノードを追加</a:t>
            </a:r>
            <a:endParaRPr lang="en-US" altLang="ja-JP" sz="2400" dirty="0">
              <a:latin typeface="+mn-ea"/>
            </a:endParaRPr>
          </a:p>
          <a:p>
            <a:pPr marL="0" indent="0">
              <a:buNone/>
            </a:pPr>
            <a:r>
              <a:rPr lang="ja-JP" altLang="en-US" sz="2400" dirty="0">
                <a:latin typeface="+mn-ea"/>
              </a:rPr>
              <a:t>     </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ja-JP" altLang="en-US" sz="2400" dirty="0"/>
          </a:p>
        </p:txBody>
      </p:sp>
      <p:pic>
        <p:nvPicPr>
          <p:cNvPr id="3" name="図 2">
            <a:extLst>
              <a:ext uri="{FF2B5EF4-FFF2-40B4-BE49-F238E27FC236}">
                <a16:creationId xmlns:a16="http://schemas.microsoft.com/office/drawing/2014/main" id="{92D5BB08-8AA7-475D-AA5A-8ECE6BD0129C}"/>
              </a:ext>
            </a:extLst>
          </p:cNvPr>
          <p:cNvPicPr>
            <a:picLocks noChangeAspect="1"/>
          </p:cNvPicPr>
          <p:nvPr/>
        </p:nvPicPr>
        <p:blipFill>
          <a:blip r:embed="rId2"/>
          <a:stretch>
            <a:fillRect/>
          </a:stretch>
        </p:blipFill>
        <p:spPr>
          <a:xfrm>
            <a:off x="2191908" y="1287009"/>
            <a:ext cx="7930643" cy="5033962"/>
          </a:xfrm>
          <a:prstGeom prst="rect">
            <a:avLst/>
          </a:prstGeom>
        </p:spPr>
      </p:pic>
      <p:sp>
        <p:nvSpPr>
          <p:cNvPr id="6" name="円/楕円 8">
            <a:extLst>
              <a:ext uri="{FF2B5EF4-FFF2-40B4-BE49-F238E27FC236}">
                <a16:creationId xmlns:a16="http://schemas.microsoft.com/office/drawing/2014/main" id="{95C60B5A-D5ED-40AD-8BA9-EA7142BDFCA2}"/>
              </a:ext>
            </a:extLst>
          </p:cNvPr>
          <p:cNvSpPr/>
          <p:nvPr/>
        </p:nvSpPr>
        <p:spPr>
          <a:xfrm>
            <a:off x="2130756" y="2407609"/>
            <a:ext cx="1138558" cy="39274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8">
            <a:extLst>
              <a:ext uri="{FF2B5EF4-FFF2-40B4-BE49-F238E27FC236}">
                <a16:creationId xmlns:a16="http://schemas.microsoft.com/office/drawing/2014/main" id="{8C3B20FA-B6A6-422D-808A-0D36331FE227}"/>
              </a:ext>
            </a:extLst>
          </p:cNvPr>
          <p:cNvSpPr/>
          <p:nvPr/>
        </p:nvSpPr>
        <p:spPr>
          <a:xfrm>
            <a:off x="2130756" y="5749969"/>
            <a:ext cx="1138558" cy="39274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8">
            <a:extLst>
              <a:ext uri="{FF2B5EF4-FFF2-40B4-BE49-F238E27FC236}">
                <a16:creationId xmlns:a16="http://schemas.microsoft.com/office/drawing/2014/main" id="{DFC49065-215F-4C4F-81A6-DDCC011489D1}"/>
              </a:ext>
            </a:extLst>
          </p:cNvPr>
          <p:cNvSpPr/>
          <p:nvPr/>
        </p:nvSpPr>
        <p:spPr>
          <a:xfrm>
            <a:off x="4569156" y="4836483"/>
            <a:ext cx="1138558" cy="1119381"/>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8">
            <a:extLst>
              <a:ext uri="{FF2B5EF4-FFF2-40B4-BE49-F238E27FC236}">
                <a16:creationId xmlns:a16="http://schemas.microsoft.com/office/drawing/2014/main" id="{776C425C-999C-48CB-A75A-7CCD0412E53B}"/>
              </a:ext>
            </a:extLst>
          </p:cNvPr>
          <p:cNvSpPr/>
          <p:nvPr/>
        </p:nvSpPr>
        <p:spPr>
          <a:xfrm>
            <a:off x="6390652" y="5152176"/>
            <a:ext cx="1355412" cy="550167"/>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図形 10">
            <a:extLst>
              <a:ext uri="{FF2B5EF4-FFF2-40B4-BE49-F238E27FC236}">
                <a16:creationId xmlns:a16="http://schemas.microsoft.com/office/drawing/2014/main" id="{06AC2878-87FF-48A2-9B3C-E6AF910CDBBB}"/>
              </a:ext>
            </a:extLst>
          </p:cNvPr>
          <p:cNvSpPr/>
          <p:nvPr/>
        </p:nvSpPr>
        <p:spPr>
          <a:xfrm>
            <a:off x="3278839" y="2590800"/>
            <a:ext cx="1390650" cy="2438400"/>
          </a:xfrm>
          <a:custGeom>
            <a:avLst/>
            <a:gdLst>
              <a:gd name="connsiteX0" fmla="*/ 0 w 1390650"/>
              <a:gd name="connsiteY0" fmla="*/ 0 h 2438400"/>
              <a:gd name="connsiteX1" fmla="*/ 561975 w 1390650"/>
              <a:gd name="connsiteY1" fmla="*/ 0 h 2438400"/>
              <a:gd name="connsiteX2" fmla="*/ 561975 w 1390650"/>
              <a:gd name="connsiteY2" fmla="*/ 1733550 h 2438400"/>
              <a:gd name="connsiteX3" fmla="*/ 1390650 w 1390650"/>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390650" h="2438400">
                <a:moveTo>
                  <a:pt x="0" y="0"/>
                </a:moveTo>
                <a:lnTo>
                  <a:pt x="561975" y="0"/>
                </a:lnTo>
                <a:lnTo>
                  <a:pt x="561975" y="1733550"/>
                </a:lnTo>
                <a:lnTo>
                  <a:pt x="1390650" y="2438400"/>
                </a:lnTo>
              </a:path>
            </a:pathLst>
          </a:custGeom>
          <a:noFill/>
          <a:ln w="19050">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図形 11">
            <a:extLst>
              <a:ext uri="{FF2B5EF4-FFF2-40B4-BE49-F238E27FC236}">
                <a16:creationId xmlns:a16="http://schemas.microsoft.com/office/drawing/2014/main" id="{AB1128E4-92B2-4628-87B9-FF03CF56513C}"/>
              </a:ext>
            </a:extLst>
          </p:cNvPr>
          <p:cNvSpPr/>
          <p:nvPr/>
        </p:nvSpPr>
        <p:spPr>
          <a:xfrm>
            <a:off x="3101039" y="5702300"/>
            <a:ext cx="3949700" cy="787400"/>
          </a:xfrm>
          <a:custGeom>
            <a:avLst/>
            <a:gdLst>
              <a:gd name="connsiteX0" fmla="*/ 0 w 3949700"/>
              <a:gd name="connsiteY0" fmla="*/ 393700 h 787400"/>
              <a:gd name="connsiteX1" fmla="*/ 698500 w 3949700"/>
              <a:gd name="connsiteY1" fmla="*/ 787400 h 787400"/>
              <a:gd name="connsiteX2" fmla="*/ 3530600 w 3949700"/>
              <a:gd name="connsiteY2" fmla="*/ 787400 h 787400"/>
              <a:gd name="connsiteX3" fmla="*/ 3949700 w 3949700"/>
              <a:gd name="connsiteY3" fmla="*/ 0 h 787400"/>
            </a:gdLst>
            <a:ahLst/>
            <a:cxnLst>
              <a:cxn ang="0">
                <a:pos x="connsiteX0" y="connsiteY0"/>
              </a:cxn>
              <a:cxn ang="0">
                <a:pos x="connsiteX1" y="connsiteY1"/>
              </a:cxn>
              <a:cxn ang="0">
                <a:pos x="connsiteX2" y="connsiteY2"/>
              </a:cxn>
              <a:cxn ang="0">
                <a:pos x="connsiteX3" y="connsiteY3"/>
              </a:cxn>
            </a:cxnLst>
            <a:rect l="l" t="t" r="r" b="b"/>
            <a:pathLst>
              <a:path w="3949700" h="787400">
                <a:moveTo>
                  <a:pt x="0" y="393700"/>
                </a:moveTo>
                <a:lnTo>
                  <a:pt x="698500" y="787400"/>
                </a:lnTo>
                <a:lnTo>
                  <a:pt x="3530600" y="787400"/>
                </a:lnTo>
                <a:lnTo>
                  <a:pt x="39497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385914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a:srcRect l="28330" t="71933" r="29165" b="9515"/>
          <a:stretch/>
        </p:blipFill>
        <p:spPr>
          <a:xfrm>
            <a:off x="388356" y="3136900"/>
            <a:ext cx="5363189" cy="1485900"/>
          </a:xfrm>
          <a:prstGeom prst="rect">
            <a:avLst/>
          </a:prstGeom>
        </p:spPr>
      </p:pic>
      <p:pic>
        <p:nvPicPr>
          <p:cNvPr id="2" name="図 1">
            <a:extLst>
              <a:ext uri="{FF2B5EF4-FFF2-40B4-BE49-F238E27FC236}">
                <a16:creationId xmlns:a16="http://schemas.microsoft.com/office/drawing/2014/main" id="{9C4FE61D-1F69-48E0-BCAC-1E8A175ECA3E}"/>
              </a:ext>
            </a:extLst>
          </p:cNvPr>
          <p:cNvPicPr>
            <a:picLocks noChangeAspect="1"/>
          </p:cNvPicPr>
          <p:nvPr/>
        </p:nvPicPr>
        <p:blipFill rotWithShape="1">
          <a:blip r:embed="rId3"/>
          <a:srcRect l="58123" t="18066"/>
          <a:stretch/>
        </p:blipFill>
        <p:spPr>
          <a:xfrm>
            <a:off x="5547357" y="2166867"/>
            <a:ext cx="3427412" cy="4256519"/>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(5) Inject</a:t>
            </a:r>
            <a:r>
              <a:rPr lang="ja-JP" altLang="en-US" sz="2400" dirty="0"/>
              <a:t> 設定 </a:t>
            </a:r>
            <a:r>
              <a:rPr lang="en-US" altLang="ja-JP" sz="2400" dirty="0"/>
              <a:t>(1/2)</a:t>
            </a:r>
          </a:p>
          <a:p>
            <a:pPr marL="0" indent="0">
              <a:buNone/>
            </a:pPr>
            <a:r>
              <a:rPr lang="en-US" altLang="ja-JP" sz="2400" dirty="0"/>
              <a:t>      Node-RED</a:t>
            </a:r>
            <a:r>
              <a:rPr lang="ja-JP" altLang="en-US" sz="2400" dirty="0"/>
              <a:t>上からメッセージを注入できます。</a:t>
            </a:r>
            <a:endParaRPr lang="en-US" altLang="ja-JP" sz="2400" dirty="0"/>
          </a:p>
          <a:p>
            <a:pPr marL="0" indent="0">
              <a:buNone/>
            </a:pPr>
            <a:endParaRPr lang="en-US" altLang="ja-JP" sz="2400" dirty="0"/>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9126909" y="3708400"/>
            <a:ext cx="2836491" cy="2282435"/>
          </a:xfrm>
          <a:prstGeom prst="wedgeRectCallout">
            <a:avLst>
              <a:gd name="adj1" fmla="val -67921"/>
              <a:gd name="adj2" fmla="val -5506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ペイロードタイプ </a:t>
            </a:r>
            <a:r>
              <a:rPr lang="en-US" altLang="ja-JP" sz="1600" dirty="0">
                <a:solidFill>
                  <a:schemeClr val="tx1"/>
                </a:solidFill>
              </a:rPr>
              <a:t>: </a:t>
            </a:r>
            <a:r>
              <a:rPr lang="ja-JP" altLang="en-US" sz="1600" dirty="0">
                <a:solidFill>
                  <a:schemeClr val="tx1"/>
                </a:solidFill>
              </a:rPr>
              <a:t>文字列</a:t>
            </a:r>
            <a:r>
              <a:rPr lang="en-US" altLang="ja-JP" sz="1600" dirty="0">
                <a:solidFill>
                  <a:schemeClr val="tx1"/>
                </a:solidFill>
              </a:rPr>
              <a:t>(a-z)</a:t>
            </a:r>
          </a:p>
          <a:p>
            <a:r>
              <a:rPr lang="ja-JP" altLang="en-US" sz="1600" dirty="0">
                <a:solidFill>
                  <a:schemeClr val="tx1"/>
                </a:solidFill>
              </a:rPr>
              <a:t>ペイロード </a:t>
            </a:r>
            <a:r>
              <a:rPr lang="en-US" altLang="ja-JP" sz="1600" dirty="0">
                <a:solidFill>
                  <a:schemeClr val="tx1"/>
                </a:solidFill>
              </a:rPr>
              <a:t>: ON</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ON</a:t>
            </a:r>
          </a:p>
          <a:p>
            <a:r>
              <a:rPr kumimoji="1" lang="ja-JP" altLang="en-US" sz="1600" dirty="0">
                <a:solidFill>
                  <a:schemeClr val="tx1"/>
                </a:solidFill>
              </a:rPr>
              <a:t>繰り返し</a:t>
            </a:r>
            <a:r>
              <a:rPr kumimoji="1" lang="en-US" altLang="ja-JP" sz="1600" dirty="0">
                <a:solidFill>
                  <a:schemeClr val="tx1"/>
                </a:solidFill>
              </a:rPr>
              <a:t>    : </a:t>
            </a:r>
            <a:r>
              <a:rPr kumimoji="1" lang="ja-JP" altLang="en-US" sz="1600" dirty="0">
                <a:solidFill>
                  <a:schemeClr val="tx1"/>
                </a:solidFill>
              </a:rPr>
              <a:t>なし</a:t>
            </a:r>
            <a:endParaRPr kumimoji="1" lang="en-US" altLang="ja-JP" sz="1600" dirty="0">
              <a:solidFill>
                <a:schemeClr val="tx1"/>
              </a:solidFill>
            </a:endParaRPr>
          </a:p>
          <a:p>
            <a:r>
              <a:rPr lang="ja-JP" altLang="en-US" sz="1600" dirty="0">
                <a:solidFill>
                  <a:schemeClr val="tx1"/>
                </a:solidFill>
              </a:rPr>
              <a:t>名前          </a:t>
            </a:r>
            <a:r>
              <a:rPr lang="en-US" altLang="ja-JP" sz="1600" dirty="0">
                <a:solidFill>
                  <a:schemeClr val="tx1"/>
                </a:solidFill>
              </a:rPr>
              <a:t>: LED</a:t>
            </a:r>
            <a:r>
              <a:rPr lang="ja-JP" altLang="en-US" sz="1600" dirty="0">
                <a:solidFill>
                  <a:schemeClr val="tx1"/>
                </a:solidFill>
              </a:rPr>
              <a:t> </a:t>
            </a:r>
            <a:r>
              <a:rPr lang="en-US" altLang="ja-JP" sz="1600" dirty="0">
                <a:solidFill>
                  <a:schemeClr val="tx1"/>
                </a:solidFill>
              </a:rPr>
              <a:t>ON</a:t>
            </a:r>
            <a:endParaRPr kumimoji="1" lang="ja-JP" altLang="en-US" sz="1600" dirty="0">
              <a:solidFill>
                <a:schemeClr val="tx1"/>
              </a:solidFill>
            </a:endParaRPr>
          </a:p>
        </p:txBody>
      </p:sp>
      <p:sp>
        <p:nvSpPr>
          <p:cNvPr id="14" name="円/楕円 8">
            <a:extLst>
              <a:ext uri="{FF2B5EF4-FFF2-40B4-BE49-F238E27FC236}">
                <a16:creationId xmlns:a16="http://schemas.microsoft.com/office/drawing/2014/main" id="{4EBD4EC0-68DB-40BD-A9EA-EC484015C5CF}"/>
              </a:ext>
            </a:extLst>
          </p:cNvPr>
          <p:cNvSpPr/>
          <p:nvPr/>
        </p:nvSpPr>
        <p:spPr>
          <a:xfrm>
            <a:off x="535834" y="3290568"/>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2076769" y="2691559"/>
            <a:ext cx="3514183" cy="599009"/>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8669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spTree>
    <p:extLst>
      <p:ext uri="{BB962C8B-B14F-4D97-AF65-F5344CB8AC3E}">
        <p14:creationId xmlns:p14="http://schemas.microsoft.com/office/powerpoint/2010/main" val="9687891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a:srcRect l="28330" t="71933" r="29165" b="9515"/>
          <a:stretch/>
        </p:blipFill>
        <p:spPr>
          <a:xfrm>
            <a:off x="388356" y="3136900"/>
            <a:ext cx="5363189" cy="1485900"/>
          </a:xfrm>
          <a:prstGeom prst="rect">
            <a:avLst/>
          </a:prstGeom>
        </p:spPr>
      </p:pic>
      <p:pic>
        <p:nvPicPr>
          <p:cNvPr id="3" name="図 2">
            <a:extLst>
              <a:ext uri="{FF2B5EF4-FFF2-40B4-BE49-F238E27FC236}">
                <a16:creationId xmlns:a16="http://schemas.microsoft.com/office/drawing/2014/main" id="{7C580E64-B28D-463E-AA8D-8EFE7BA3BB5D}"/>
              </a:ext>
            </a:extLst>
          </p:cNvPr>
          <p:cNvPicPr>
            <a:picLocks noChangeAspect="1"/>
          </p:cNvPicPr>
          <p:nvPr/>
        </p:nvPicPr>
        <p:blipFill rotWithShape="1">
          <a:blip r:embed="rId3"/>
          <a:srcRect l="57915" t="18274"/>
          <a:stretch/>
        </p:blipFill>
        <p:spPr>
          <a:xfrm>
            <a:off x="5547357" y="2209545"/>
            <a:ext cx="3453127" cy="4256519"/>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(6) Inject</a:t>
            </a:r>
            <a:r>
              <a:rPr lang="ja-JP" altLang="en-US" sz="2400" dirty="0"/>
              <a:t> 設定 </a:t>
            </a:r>
            <a:r>
              <a:rPr lang="en-US" altLang="ja-JP" sz="2400" dirty="0"/>
              <a:t>(1/2)</a:t>
            </a:r>
          </a:p>
          <a:p>
            <a:pPr marL="0" indent="0">
              <a:buNone/>
            </a:pPr>
            <a:r>
              <a:rPr lang="en-US" altLang="ja-JP" sz="2400" dirty="0"/>
              <a:t>      Node-RED</a:t>
            </a:r>
            <a:r>
              <a:rPr lang="ja-JP" altLang="en-US" sz="2400" dirty="0"/>
              <a:t>上からメッセージを注入できます。</a:t>
            </a:r>
            <a:endParaRPr lang="en-US" altLang="ja-JP" sz="2400" dirty="0"/>
          </a:p>
          <a:p>
            <a:pPr marL="0" indent="0">
              <a:buNone/>
            </a:pPr>
            <a:endParaRPr lang="en-US" altLang="ja-JP" sz="2400" dirty="0"/>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9126909" y="3708400"/>
            <a:ext cx="2836491" cy="2282435"/>
          </a:xfrm>
          <a:prstGeom prst="wedgeRectCallout">
            <a:avLst>
              <a:gd name="adj1" fmla="val -67921"/>
              <a:gd name="adj2" fmla="val -5506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ペイロードタイプ </a:t>
            </a:r>
            <a:r>
              <a:rPr lang="en-US" altLang="ja-JP" sz="1600" dirty="0">
                <a:solidFill>
                  <a:schemeClr val="tx1"/>
                </a:solidFill>
              </a:rPr>
              <a:t>: </a:t>
            </a:r>
            <a:r>
              <a:rPr lang="ja-JP" altLang="en-US" sz="1600" dirty="0">
                <a:solidFill>
                  <a:schemeClr val="tx1"/>
                </a:solidFill>
              </a:rPr>
              <a:t>文字列</a:t>
            </a:r>
            <a:r>
              <a:rPr lang="en-US" altLang="ja-JP" sz="1600" dirty="0">
                <a:solidFill>
                  <a:schemeClr val="tx1"/>
                </a:solidFill>
              </a:rPr>
              <a:t>(a-z)</a:t>
            </a:r>
          </a:p>
          <a:p>
            <a:r>
              <a:rPr lang="ja-JP" altLang="en-US" sz="1600" dirty="0">
                <a:solidFill>
                  <a:schemeClr val="tx1"/>
                </a:solidFill>
              </a:rPr>
              <a:t>ペイロード </a:t>
            </a:r>
            <a:r>
              <a:rPr lang="en-US" altLang="ja-JP" sz="1600" dirty="0">
                <a:solidFill>
                  <a:schemeClr val="tx1"/>
                </a:solidFill>
              </a:rPr>
              <a:t>: OFF</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OFF</a:t>
            </a:r>
          </a:p>
          <a:p>
            <a:r>
              <a:rPr kumimoji="1" lang="ja-JP" altLang="en-US" sz="1600" dirty="0">
                <a:solidFill>
                  <a:schemeClr val="tx1"/>
                </a:solidFill>
              </a:rPr>
              <a:t>繰り返し</a:t>
            </a:r>
            <a:r>
              <a:rPr kumimoji="1" lang="en-US" altLang="ja-JP" sz="1600" dirty="0">
                <a:solidFill>
                  <a:schemeClr val="tx1"/>
                </a:solidFill>
              </a:rPr>
              <a:t>    : </a:t>
            </a:r>
            <a:r>
              <a:rPr kumimoji="1" lang="ja-JP" altLang="en-US" sz="1600" dirty="0">
                <a:solidFill>
                  <a:schemeClr val="tx1"/>
                </a:solidFill>
              </a:rPr>
              <a:t>なし</a:t>
            </a:r>
            <a:endParaRPr kumimoji="1" lang="en-US" altLang="ja-JP" sz="1600" dirty="0">
              <a:solidFill>
                <a:schemeClr val="tx1"/>
              </a:solidFill>
            </a:endParaRPr>
          </a:p>
          <a:p>
            <a:r>
              <a:rPr lang="ja-JP" altLang="en-US" sz="1600" dirty="0">
                <a:solidFill>
                  <a:schemeClr val="tx1"/>
                </a:solidFill>
              </a:rPr>
              <a:t>名前          </a:t>
            </a:r>
            <a:r>
              <a:rPr lang="en-US" altLang="ja-JP" sz="1600" dirty="0">
                <a:solidFill>
                  <a:schemeClr val="tx1"/>
                </a:solidFill>
              </a:rPr>
              <a:t>: LED</a:t>
            </a:r>
            <a:r>
              <a:rPr lang="ja-JP" altLang="en-US" sz="1600" dirty="0">
                <a:solidFill>
                  <a:schemeClr val="tx1"/>
                </a:solidFill>
              </a:rPr>
              <a:t> </a:t>
            </a:r>
            <a:r>
              <a:rPr lang="en-US" altLang="ja-JP" sz="1600" dirty="0">
                <a:solidFill>
                  <a:schemeClr val="tx1"/>
                </a:solidFill>
              </a:rPr>
              <a:t>OFF</a:t>
            </a:r>
            <a:endParaRPr kumimoji="1" lang="ja-JP" altLang="en-US" sz="1600" dirty="0">
              <a:solidFill>
                <a:schemeClr val="tx1"/>
              </a:solidFill>
            </a:endParaRPr>
          </a:p>
        </p:txBody>
      </p:sp>
      <p:sp>
        <p:nvSpPr>
          <p:cNvPr id="14" name="円/楕円 8">
            <a:extLst>
              <a:ext uri="{FF2B5EF4-FFF2-40B4-BE49-F238E27FC236}">
                <a16:creationId xmlns:a16="http://schemas.microsoft.com/office/drawing/2014/main" id="{4EBD4EC0-68DB-40BD-A9EA-EC484015C5CF}"/>
              </a:ext>
            </a:extLst>
          </p:cNvPr>
          <p:cNvSpPr/>
          <p:nvPr/>
        </p:nvSpPr>
        <p:spPr>
          <a:xfrm>
            <a:off x="535834" y="4051001"/>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2076769" y="2691559"/>
            <a:ext cx="3514183" cy="1359442"/>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8669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spTree>
    <p:extLst>
      <p:ext uri="{BB962C8B-B14F-4D97-AF65-F5344CB8AC3E}">
        <p14:creationId xmlns:p14="http://schemas.microsoft.com/office/powerpoint/2010/main" val="2749733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a:srcRect l="28330" t="71933" r="29165" b="9515"/>
          <a:stretch/>
        </p:blipFill>
        <p:spPr>
          <a:xfrm>
            <a:off x="388356" y="3136900"/>
            <a:ext cx="5363189" cy="1485900"/>
          </a:xfrm>
          <a:prstGeom prst="rect">
            <a:avLst/>
          </a:prstGeom>
        </p:spPr>
      </p:pic>
      <p:pic>
        <p:nvPicPr>
          <p:cNvPr id="5" name="図 4">
            <a:extLst>
              <a:ext uri="{FF2B5EF4-FFF2-40B4-BE49-F238E27FC236}">
                <a16:creationId xmlns:a16="http://schemas.microsoft.com/office/drawing/2014/main" id="{3A94E879-0870-44D0-9D76-B9D155C898EB}"/>
              </a:ext>
            </a:extLst>
          </p:cNvPr>
          <p:cNvPicPr>
            <a:picLocks noChangeAspect="1"/>
          </p:cNvPicPr>
          <p:nvPr/>
        </p:nvPicPr>
        <p:blipFill rotWithShape="1">
          <a:blip r:embed="rId3"/>
          <a:srcRect l="58118" t="18429"/>
          <a:stretch/>
        </p:blipFill>
        <p:spPr>
          <a:xfrm>
            <a:off x="5547357" y="2209545"/>
            <a:ext cx="3443063" cy="4256520"/>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(7) MQTT Publish</a:t>
            </a:r>
            <a:r>
              <a:rPr lang="ja-JP" altLang="en-US" sz="2400" dirty="0"/>
              <a:t> 設定</a:t>
            </a:r>
            <a:endParaRPr lang="en-US" altLang="ja-JP" sz="2400" dirty="0"/>
          </a:p>
          <a:p>
            <a:pPr marL="0" indent="0">
              <a:buNone/>
            </a:pPr>
            <a:r>
              <a:rPr lang="en-US" altLang="ja-JP" sz="2400" dirty="0"/>
              <a:t>      </a:t>
            </a:r>
            <a:r>
              <a:rPr lang="ja-JP" altLang="en-US" sz="2400" dirty="0"/>
              <a:t>注入したメッセージを </a:t>
            </a:r>
            <a:r>
              <a:rPr lang="en-US" altLang="ja-JP" sz="2400" dirty="0"/>
              <a:t>publish</a:t>
            </a:r>
            <a:r>
              <a:rPr lang="ja-JP" altLang="en-US" sz="2400" dirty="0"/>
              <a:t>します。</a:t>
            </a:r>
            <a:endParaRPr lang="en-US" altLang="ja-JP" sz="2400" dirty="0"/>
          </a:p>
          <a:p>
            <a:pPr marL="0" indent="0">
              <a:buNone/>
            </a:pPr>
            <a:r>
              <a:rPr lang="en-US" altLang="ja-JP" sz="2400" dirty="0"/>
              <a:t>      </a:t>
            </a:r>
            <a:r>
              <a:rPr lang="ja-JP" altLang="en-US" sz="2400" dirty="0"/>
              <a:t>トピックは、</a:t>
            </a:r>
            <a:r>
              <a:rPr lang="en-US" altLang="ja-JP" sz="2400" dirty="0"/>
              <a:t>MQTT Publish</a:t>
            </a:r>
            <a:r>
              <a:rPr lang="ja-JP" altLang="en-US" sz="2400" dirty="0"/>
              <a:t> ノードのものとなります。</a:t>
            </a:r>
            <a:endParaRPr lang="en-US" altLang="ja-JP" sz="2400" dirty="0"/>
          </a:p>
          <a:p>
            <a:pPr marL="0" indent="0">
              <a:buNone/>
            </a:pPr>
            <a:endParaRPr lang="en-US" altLang="ja-JP" sz="2400" dirty="0"/>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9126909" y="3708400"/>
            <a:ext cx="2836491" cy="2282435"/>
          </a:xfrm>
          <a:prstGeom prst="wedgeRectCallout">
            <a:avLst>
              <a:gd name="adj1" fmla="val -67921"/>
              <a:gd name="adj2" fmla="val -5506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サーバ </a:t>
            </a:r>
            <a:r>
              <a:rPr lang="en-US" altLang="ja-JP" sz="1600" dirty="0">
                <a:solidFill>
                  <a:schemeClr val="tx1"/>
                </a:solidFill>
              </a:rPr>
              <a:t>: MQTT_BROKER</a:t>
            </a:r>
            <a:r>
              <a:rPr lang="ja-JP" altLang="en-US" sz="1600" dirty="0">
                <a:solidFill>
                  <a:schemeClr val="tx1"/>
                </a:solidFill>
              </a:rPr>
              <a:t> </a:t>
            </a:r>
            <a:endParaRPr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user/feeds/</a:t>
            </a:r>
            <a:r>
              <a:rPr lang="en-US" altLang="ja-JP" sz="1600" dirty="0" err="1">
                <a:solidFill>
                  <a:schemeClr val="tx1"/>
                </a:solidFill>
              </a:rPr>
              <a:t>onoff</a:t>
            </a:r>
            <a:endParaRPr lang="en-US" altLang="ja-JP" sz="1600" dirty="0">
              <a:solidFill>
                <a:schemeClr val="tx1"/>
              </a:solidFill>
            </a:endParaRPr>
          </a:p>
          <a:p>
            <a:r>
              <a:rPr kumimoji="1" lang="en-US" altLang="ja-JP" sz="1600" dirty="0">
                <a:solidFill>
                  <a:schemeClr val="tx1"/>
                </a:solidFill>
              </a:rPr>
              <a:t>QoS    : </a:t>
            </a:r>
            <a:r>
              <a:rPr lang="en-US" altLang="ja-JP" sz="1600" dirty="0">
                <a:solidFill>
                  <a:schemeClr val="tx1"/>
                </a:solidFill>
              </a:rPr>
              <a:t>2</a:t>
            </a:r>
          </a:p>
          <a:p>
            <a:r>
              <a:rPr lang="ja-JP" altLang="en-US" sz="1600" dirty="0">
                <a:solidFill>
                  <a:schemeClr val="tx1"/>
                </a:solidFill>
              </a:rPr>
              <a:t>保持   </a:t>
            </a:r>
            <a:r>
              <a:rPr lang="en-US" altLang="ja-JP" sz="1600" dirty="0">
                <a:solidFill>
                  <a:schemeClr val="tx1"/>
                </a:solidFill>
              </a:rPr>
              <a:t>:  </a:t>
            </a:r>
            <a:r>
              <a:rPr lang="ja-JP" altLang="en-US" sz="1600" dirty="0">
                <a:solidFill>
                  <a:schemeClr val="tx1"/>
                </a:solidFill>
              </a:rPr>
              <a:t>しない</a:t>
            </a:r>
            <a:endParaRPr lang="en-US" altLang="ja-JP" sz="1600" dirty="0">
              <a:solidFill>
                <a:schemeClr val="tx1"/>
              </a:solidFill>
            </a:endParaRPr>
          </a:p>
          <a:p>
            <a:r>
              <a:rPr kumimoji="1" lang="ja-JP" altLang="en-US" sz="1600" dirty="0">
                <a:solidFill>
                  <a:schemeClr val="tx1"/>
                </a:solidFill>
              </a:rPr>
              <a:t>名前  ： なし</a:t>
            </a:r>
          </a:p>
        </p:txBody>
      </p:sp>
      <p:sp>
        <p:nvSpPr>
          <p:cNvPr id="14" name="円/楕円 8">
            <a:extLst>
              <a:ext uri="{FF2B5EF4-FFF2-40B4-BE49-F238E27FC236}">
                <a16:creationId xmlns:a16="http://schemas.microsoft.com/office/drawing/2014/main" id="{4EBD4EC0-68DB-40BD-A9EA-EC484015C5CF}"/>
              </a:ext>
            </a:extLst>
          </p:cNvPr>
          <p:cNvSpPr/>
          <p:nvPr/>
        </p:nvSpPr>
        <p:spPr>
          <a:xfrm>
            <a:off x="3449701" y="3638632"/>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4419600" y="2691559"/>
            <a:ext cx="1171352" cy="947073"/>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8669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spTree>
    <p:extLst>
      <p:ext uri="{BB962C8B-B14F-4D97-AF65-F5344CB8AC3E}">
        <p14:creationId xmlns:p14="http://schemas.microsoft.com/office/powerpoint/2010/main" val="36605556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a:srcRect l="28330" t="71933" r="29165" b="9515"/>
          <a:stretch/>
        </p:blipFill>
        <p:spPr>
          <a:xfrm>
            <a:off x="4068455" y="1045891"/>
            <a:ext cx="5363189" cy="1485900"/>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(8) Node-RED </a:t>
            </a:r>
            <a:r>
              <a:rPr lang="ja-JP" altLang="en-US" sz="2400" dirty="0"/>
              <a:t>でＬチカ</a:t>
            </a:r>
            <a:endParaRPr lang="en-US" altLang="ja-JP" sz="2400" dirty="0"/>
          </a:p>
          <a:p>
            <a:pPr marL="0" indent="0">
              <a:buNone/>
            </a:pPr>
            <a:r>
              <a:rPr lang="ja-JP" altLang="en-US" sz="2400" dirty="0"/>
              <a:t>       </a:t>
            </a:r>
            <a:endParaRPr lang="en-US" altLang="ja-JP" sz="2400" dirty="0"/>
          </a:p>
        </p:txBody>
      </p:sp>
      <p:sp>
        <p:nvSpPr>
          <p:cNvPr id="14" name="円/楕円 8">
            <a:extLst>
              <a:ext uri="{FF2B5EF4-FFF2-40B4-BE49-F238E27FC236}">
                <a16:creationId xmlns:a16="http://schemas.microsoft.com/office/drawing/2014/main" id="{4EBD4EC0-68DB-40BD-A9EA-EC484015C5CF}"/>
              </a:ext>
            </a:extLst>
          </p:cNvPr>
          <p:cNvSpPr/>
          <p:nvPr/>
        </p:nvSpPr>
        <p:spPr>
          <a:xfrm>
            <a:off x="4342054" y="1178540"/>
            <a:ext cx="420611" cy="48264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EF7744E2-577F-46C2-A32C-2538C924A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221" y="3205401"/>
            <a:ext cx="5808519" cy="3454739"/>
          </a:xfrm>
          <a:prstGeom prst="rect">
            <a:avLst/>
          </a:prstGeom>
        </p:spPr>
      </p:pic>
      <p:grpSp>
        <p:nvGrpSpPr>
          <p:cNvPr id="10" name="グループ化 9">
            <a:extLst>
              <a:ext uri="{FF2B5EF4-FFF2-40B4-BE49-F238E27FC236}">
                <a16:creationId xmlns:a16="http://schemas.microsoft.com/office/drawing/2014/main" id="{AEB33CB4-78F1-4B40-B4FC-937715953B78}"/>
              </a:ext>
            </a:extLst>
          </p:cNvPr>
          <p:cNvGrpSpPr/>
          <p:nvPr/>
        </p:nvGrpSpPr>
        <p:grpSpPr>
          <a:xfrm>
            <a:off x="5121257" y="3221398"/>
            <a:ext cx="1049298" cy="879334"/>
            <a:chOff x="9517128" y="2555771"/>
            <a:chExt cx="1940774" cy="1173980"/>
          </a:xfrm>
        </p:grpSpPr>
        <p:sp>
          <p:nvSpPr>
            <p:cNvPr id="12" name="正方形/長方形 11">
              <a:extLst>
                <a:ext uri="{FF2B5EF4-FFF2-40B4-BE49-F238E27FC236}">
                  <a16:creationId xmlns:a16="http://schemas.microsoft.com/office/drawing/2014/main" id="{748E417D-594C-4C83-AF8E-368C6C2BA4B2}"/>
                </a:ext>
              </a:extLst>
            </p:cNvPr>
            <p:cNvSpPr/>
            <p:nvPr/>
          </p:nvSpPr>
          <p:spPr>
            <a:xfrm>
              <a:off x="9517128" y="2555771"/>
              <a:ext cx="1940774" cy="716027"/>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mpact" panose="020B0806030902050204" pitchFamily="34" charset="0"/>
                </a:rPr>
                <a:t>User LED</a:t>
              </a:r>
            </a:p>
          </p:txBody>
        </p:sp>
        <p:sp>
          <p:nvSpPr>
            <p:cNvPr id="17" name="正方形/長方形 16">
              <a:extLst>
                <a:ext uri="{FF2B5EF4-FFF2-40B4-BE49-F238E27FC236}">
                  <a16:creationId xmlns:a16="http://schemas.microsoft.com/office/drawing/2014/main" id="{BD9D2376-E1ED-4BE6-94A0-C055450F60CA}"/>
                </a:ext>
              </a:extLst>
            </p:cNvPr>
            <p:cNvSpPr/>
            <p:nvPr/>
          </p:nvSpPr>
          <p:spPr>
            <a:xfrm>
              <a:off x="10315676" y="3549277"/>
              <a:ext cx="343676" cy="18047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直線コネクタ 17">
              <a:extLst>
                <a:ext uri="{FF2B5EF4-FFF2-40B4-BE49-F238E27FC236}">
                  <a16:creationId xmlns:a16="http://schemas.microsoft.com/office/drawing/2014/main" id="{F9375A0F-D72A-4911-9CE1-361BFC416317}"/>
                </a:ext>
              </a:extLst>
            </p:cNvPr>
            <p:cNvCxnSpPr>
              <a:cxnSpLocks/>
              <a:stCxn id="12" idx="2"/>
              <a:endCxn id="17" idx="0"/>
            </p:cNvCxnSpPr>
            <p:nvPr/>
          </p:nvCxnSpPr>
          <p:spPr>
            <a:xfrm>
              <a:off x="10487515" y="3271798"/>
              <a:ext cx="0" cy="27747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矢印: 右 5">
            <a:extLst>
              <a:ext uri="{FF2B5EF4-FFF2-40B4-BE49-F238E27FC236}">
                <a16:creationId xmlns:a16="http://schemas.microsoft.com/office/drawing/2014/main" id="{9F363A2C-1E30-4596-A95A-24FC9FED306F}"/>
              </a:ext>
            </a:extLst>
          </p:cNvPr>
          <p:cNvSpPr/>
          <p:nvPr/>
        </p:nvSpPr>
        <p:spPr>
          <a:xfrm rot="5400000">
            <a:off x="5605514" y="2350014"/>
            <a:ext cx="334868" cy="111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8">
            <a:extLst>
              <a:ext uri="{FF2B5EF4-FFF2-40B4-BE49-F238E27FC236}">
                <a16:creationId xmlns:a16="http://schemas.microsoft.com/office/drawing/2014/main" id="{2CF5A469-F84B-41FC-B2F2-131D31394B0F}"/>
              </a:ext>
            </a:extLst>
          </p:cNvPr>
          <p:cNvSpPr/>
          <p:nvPr/>
        </p:nvSpPr>
        <p:spPr>
          <a:xfrm>
            <a:off x="4342054" y="2010404"/>
            <a:ext cx="420611" cy="48264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吹き出し 10">
            <a:extLst>
              <a:ext uri="{FF2B5EF4-FFF2-40B4-BE49-F238E27FC236}">
                <a16:creationId xmlns:a16="http://schemas.microsoft.com/office/drawing/2014/main" id="{A33CBD68-0E27-4E74-8130-A9E2DB1D8306}"/>
              </a:ext>
            </a:extLst>
          </p:cNvPr>
          <p:cNvSpPr/>
          <p:nvPr/>
        </p:nvSpPr>
        <p:spPr>
          <a:xfrm>
            <a:off x="2165131" y="1178540"/>
            <a:ext cx="1576368" cy="831864"/>
          </a:xfrm>
          <a:prstGeom prst="wedgeRectCallout">
            <a:avLst>
              <a:gd name="adj1" fmla="val 86092"/>
              <a:gd name="adj2" fmla="val -1773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クリックで</a:t>
            </a:r>
            <a:endParaRPr lang="en-US" altLang="ja-JP" sz="1600" dirty="0">
              <a:solidFill>
                <a:schemeClr val="tx1"/>
              </a:solidFill>
            </a:endParaRPr>
          </a:p>
          <a:p>
            <a:r>
              <a:rPr lang="ja-JP" altLang="en-US" sz="1600" dirty="0">
                <a:solidFill>
                  <a:schemeClr val="tx1"/>
                </a:solidFill>
              </a:rPr>
              <a:t>ＬＥＤを点灯する</a:t>
            </a:r>
            <a:endParaRPr kumimoji="1" lang="ja-JP" altLang="en-US" sz="1600" dirty="0">
              <a:solidFill>
                <a:schemeClr val="tx1"/>
              </a:solidFill>
            </a:endParaRPr>
          </a:p>
        </p:txBody>
      </p:sp>
      <p:sp>
        <p:nvSpPr>
          <p:cNvPr id="22" name="四角形吹き出し 10">
            <a:extLst>
              <a:ext uri="{FF2B5EF4-FFF2-40B4-BE49-F238E27FC236}">
                <a16:creationId xmlns:a16="http://schemas.microsoft.com/office/drawing/2014/main" id="{B12A4195-763D-4EDB-BDB9-B701BCBF00CB}"/>
              </a:ext>
            </a:extLst>
          </p:cNvPr>
          <p:cNvSpPr/>
          <p:nvPr/>
        </p:nvSpPr>
        <p:spPr>
          <a:xfrm>
            <a:off x="2165131" y="2237117"/>
            <a:ext cx="1576368" cy="831864"/>
          </a:xfrm>
          <a:prstGeom prst="wedgeRectCallout">
            <a:avLst>
              <a:gd name="adj1" fmla="val 86092"/>
              <a:gd name="adj2" fmla="val -3921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クリックで</a:t>
            </a:r>
            <a:endParaRPr lang="en-US" altLang="ja-JP" sz="1600" dirty="0">
              <a:solidFill>
                <a:schemeClr val="tx1"/>
              </a:solidFill>
            </a:endParaRPr>
          </a:p>
          <a:p>
            <a:r>
              <a:rPr lang="ja-JP" altLang="en-US" sz="1600" dirty="0">
                <a:solidFill>
                  <a:schemeClr val="tx1"/>
                </a:solidFill>
              </a:rPr>
              <a:t>ＬＥＤを消灯する</a:t>
            </a:r>
            <a:endParaRPr kumimoji="1" lang="ja-JP" altLang="en-US" sz="1600" dirty="0">
              <a:solidFill>
                <a:schemeClr val="tx1"/>
              </a:solidFill>
            </a:endParaRPr>
          </a:p>
        </p:txBody>
      </p:sp>
    </p:spTree>
    <p:extLst>
      <p:ext uri="{BB962C8B-B14F-4D97-AF65-F5344CB8AC3E}">
        <p14:creationId xmlns:p14="http://schemas.microsoft.com/office/powerpoint/2010/main" val="35615156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0F056B0-ED21-4403-B935-7DBA813C09DD}"/>
              </a:ext>
            </a:extLst>
          </p:cNvPr>
          <p:cNvPicPr>
            <a:picLocks noChangeAspect="1"/>
          </p:cNvPicPr>
          <p:nvPr/>
        </p:nvPicPr>
        <p:blipFill>
          <a:blip r:embed="rId2"/>
          <a:stretch>
            <a:fillRect/>
          </a:stretch>
        </p:blipFill>
        <p:spPr>
          <a:xfrm>
            <a:off x="3364049" y="1870840"/>
            <a:ext cx="6158322" cy="4564501"/>
          </a:xfrm>
          <a:prstGeom prst="rect">
            <a:avLst/>
          </a:prstGeom>
        </p:spPr>
      </p:pic>
      <p:sp>
        <p:nvSpPr>
          <p:cNvPr id="5" name="四角形吹き出し 10">
            <a:extLst>
              <a:ext uri="{FF2B5EF4-FFF2-40B4-BE49-F238E27FC236}">
                <a16:creationId xmlns:a16="http://schemas.microsoft.com/office/drawing/2014/main" id="{2C92F73A-3CDD-402E-A869-2C339A5E185E}"/>
              </a:ext>
            </a:extLst>
          </p:cNvPr>
          <p:cNvSpPr/>
          <p:nvPr/>
        </p:nvSpPr>
        <p:spPr>
          <a:xfrm>
            <a:off x="6196744" y="4328704"/>
            <a:ext cx="1352898" cy="503190"/>
          </a:xfrm>
          <a:prstGeom prst="wedgeRectCallout">
            <a:avLst>
              <a:gd name="adj1" fmla="val -91609"/>
              <a:gd name="adj2" fmla="val 18909"/>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ＬＥＤを点灯</a:t>
            </a:r>
            <a:endParaRPr kumimoji="1" lang="ja-JP" altLang="en-US" sz="1600" dirty="0">
              <a:solidFill>
                <a:schemeClr val="tx1"/>
              </a:solidFill>
            </a:endParaRPr>
          </a:p>
        </p:txBody>
      </p:sp>
      <p:sp>
        <p:nvSpPr>
          <p:cNvPr id="6" name="四角形吹き出し 10">
            <a:extLst>
              <a:ext uri="{FF2B5EF4-FFF2-40B4-BE49-F238E27FC236}">
                <a16:creationId xmlns:a16="http://schemas.microsoft.com/office/drawing/2014/main" id="{3B5B92D5-2B1A-40E2-8E6C-A4E4484EBC7E}"/>
              </a:ext>
            </a:extLst>
          </p:cNvPr>
          <p:cNvSpPr/>
          <p:nvPr/>
        </p:nvSpPr>
        <p:spPr>
          <a:xfrm>
            <a:off x="6196745" y="5089237"/>
            <a:ext cx="1352897" cy="503190"/>
          </a:xfrm>
          <a:prstGeom prst="wedgeRectCallout">
            <a:avLst>
              <a:gd name="adj1" fmla="val -91609"/>
              <a:gd name="adj2" fmla="val 18909"/>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ＬＥＤを消灯</a:t>
            </a:r>
            <a:endParaRPr kumimoji="1" lang="ja-JP" altLang="en-US" sz="1600" dirty="0">
              <a:solidFill>
                <a:schemeClr val="tx1"/>
              </a:solidFill>
            </a:endParaRPr>
          </a:p>
        </p:txBody>
      </p:sp>
      <p:sp>
        <p:nvSpPr>
          <p:cNvPr id="7" name="コンテンツ プレースホルダー 2">
            <a:extLst>
              <a:ext uri="{FF2B5EF4-FFF2-40B4-BE49-F238E27FC236}">
                <a16:creationId xmlns:a16="http://schemas.microsoft.com/office/drawing/2014/main" id="{AB1049A8-1638-4631-8DE1-F089AE44DD8A}"/>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(9) </a:t>
            </a:r>
            <a:r>
              <a:rPr lang="ja-JP" altLang="en-US" sz="2400" dirty="0"/>
              <a:t>シリアル出力の確認</a:t>
            </a:r>
            <a:endParaRPr lang="en-US" altLang="ja-JP" sz="2400" dirty="0"/>
          </a:p>
          <a:p>
            <a:pPr marL="0" indent="0">
              <a:buNone/>
            </a:pPr>
            <a:r>
              <a:rPr lang="ja-JP" altLang="en-US" sz="2400" dirty="0"/>
              <a:t>      受信ループと</a:t>
            </a:r>
            <a:r>
              <a:rPr lang="en-US" altLang="ja-JP" sz="2400" dirty="0"/>
              <a:t>Publish</a:t>
            </a:r>
            <a:r>
              <a:rPr lang="ja-JP" altLang="en-US" sz="2400" dirty="0"/>
              <a:t>を同時に行っているので若干のもたつきがあります。</a:t>
            </a:r>
            <a:endParaRPr lang="en-US" altLang="ja-JP" sz="2400" dirty="0"/>
          </a:p>
        </p:txBody>
      </p:sp>
    </p:spTree>
    <p:extLst>
      <p:ext uri="{BB962C8B-B14F-4D97-AF65-F5344CB8AC3E}">
        <p14:creationId xmlns:p14="http://schemas.microsoft.com/office/powerpoint/2010/main" val="21852131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515B28E-18B1-4947-9CE1-9610BA3D94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4967" y="1759795"/>
            <a:ext cx="2624839" cy="4666381"/>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77249"/>
            <a:ext cx="11125200" cy="45879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(1) Payload</a:t>
            </a:r>
            <a:r>
              <a:rPr lang="ja-JP" altLang="en-US" sz="2000" dirty="0"/>
              <a:t> を </a:t>
            </a:r>
            <a:r>
              <a:rPr lang="en-US" altLang="ja-JP" sz="2000" dirty="0"/>
              <a:t>Switch/Button</a:t>
            </a:r>
            <a:r>
              <a:rPr lang="ja-JP" altLang="en-US" sz="2000" dirty="0"/>
              <a:t>で表示する </a:t>
            </a:r>
            <a:r>
              <a:rPr lang="en-US" altLang="ja-JP" sz="2000" dirty="0"/>
              <a:t>Subscriber</a:t>
            </a:r>
            <a:r>
              <a:rPr lang="ja-JP" altLang="en-US" sz="2000" dirty="0"/>
              <a:t> を追加</a:t>
            </a:r>
          </a:p>
        </p:txBody>
      </p:sp>
      <p:sp>
        <p:nvSpPr>
          <p:cNvPr id="14" name="下矢印 1">
            <a:extLst>
              <a:ext uri="{FF2B5EF4-FFF2-40B4-BE49-F238E27FC236}">
                <a16:creationId xmlns:a16="http://schemas.microsoft.com/office/drawing/2014/main" id="{C9D927FE-2B3C-4203-9B41-6217701AFAFE}"/>
              </a:ext>
            </a:extLst>
          </p:cNvPr>
          <p:cNvSpPr/>
          <p:nvPr/>
        </p:nvSpPr>
        <p:spPr>
          <a:xfrm rot="16200000">
            <a:off x="7408842" y="1928776"/>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6842432" y="1763780"/>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a:extLst>
              <a:ext uri="{FF2B5EF4-FFF2-40B4-BE49-F238E27FC236}">
                <a16:creationId xmlns:a16="http://schemas.microsoft.com/office/drawing/2014/main" id="{9806289E-0B0E-4AA6-9896-E184087A94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2012" y="1759795"/>
            <a:ext cx="2580715" cy="4587938"/>
          </a:xfrm>
          <a:prstGeom prst="rect">
            <a:avLst/>
          </a:prstGeom>
        </p:spPr>
      </p:pic>
      <p:sp>
        <p:nvSpPr>
          <p:cNvPr id="18" name="下矢印 1">
            <a:extLst>
              <a:ext uri="{FF2B5EF4-FFF2-40B4-BE49-F238E27FC236}">
                <a16:creationId xmlns:a16="http://schemas.microsoft.com/office/drawing/2014/main" id="{1336C8C7-1FDD-49C2-83B8-DDCBF9599CC9}"/>
              </a:ext>
            </a:extLst>
          </p:cNvPr>
          <p:cNvSpPr/>
          <p:nvPr/>
        </p:nvSpPr>
        <p:spPr>
          <a:xfrm rot="16200000">
            <a:off x="4017996" y="236059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5">
            <a:extLst>
              <a:ext uri="{FF2B5EF4-FFF2-40B4-BE49-F238E27FC236}">
                <a16:creationId xmlns:a16="http://schemas.microsoft.com/office/drawing/2014/main" id="{F335D37A-818A-4F78-8283-F79A05AD059A}"/>
              </a:ext>
            </a:extLst>
          </p:cNvPr>
          <p:cNvSpPr/>
          <p:nvPr/>
        </p:nvSpPr>
        <p:spPr>
          <a:xfrm>
            <a:off x="1443914" y="2248745"/>
            <a:ext cx="2637241" cy="68342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図 9">
            <a:extLst>
              <a:ext uri="{FF2B5EF4-FFF2-40B4-BE49-F238E27FC236}">
                <a16:creationId xmlns:a16="http://schemas.microsoft.com/office/drawing/2014/main" id="{2443C048-62E7-4DBD-B094-06F357D6E3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1575" y="1744062"/>
            <a:ext cx="2580715" cy="4587938"/>
          </a:xfrm>
          <a:prstGeom prst="rect">
            <a:avLst/>
          </a:prstGeom>
        </p:spPr>
      </p:pic>
      <p:sp>
        <p:nvSpPr>
          <p:cNvPr id="20" name="角丸四角形 5">
            <a:extLst>
              <a:ext uri="{FF2B5EF4-FFF2-40B4-BE49-F238E27FC236}">
                <a16:creationId xmlns:a16="http://schemas.microsoft.com/office/drawing/2014/main" id="{59F92A71-3537-49AD-9C95-1D23F761E3C2}"/>
              </a:ext>
            </a:extLst>
          </p:cNvPr>
          <p:cNvSpPr/>
          <p:nvPr/>
        </p:nvSpPr>
        <p:spPr>
          <a:xfrm>
            <a:off x="8215202" y="3489789"/>
            <a:ext cx="2373459" cy="38528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タイトル 1">
            <a:extLst>
              <a:ext uri="{FF2B5EF4-FFF2-40B4-BE49-F238E27FC236}">
                <a16:creationId xmlns:a16="http://schemas.microsoft.com/office/drawing/2014/main" id="{4CEB5B80-655B-47AE-80D9-069A34584FFA}"/>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latin typeface="+mn-ea"/>
              </a:rPr>
              <a:t>8-2 MQTT</a:t>
            </a:r>
            <a:r>
              <a:rPr lang="ja-JP" altLang="en-US" sz="3600" dirty="0">
                <a:latin typeface="+mn-ea"/>
              </a:rPr>
              <a:t> </a:t>
            </a:r>
            <a:r>
              <a:rPr lang="en-US" altLang="ja-JP" sz="3600" dirty="0">
                <a:latin typeface="+mn-ea"/>
              </a:rPr>
              <a:t>Dash</a:t>
            </a:r>
            <a:r>
              <a:rPr lang="ja-JP" altLang="en-US" sz="3600" dirty="0">
                <a:latin typeface="+mn-ea"/>
              </a:rPr>
              <a:t> から </a:t>
            </a:r>
            <a:r>
              <a:rPr lang="en-US" altLang="ja-JP" sz="3600" dirty="0">
                <a:latin typeface="+mn-ea"/>
              </a:rPr>
              <a:t>Node-RED</a:t>
            </a:r>
            <a:r>
              <a:rPr lang="ja-JP" altLang="en-US" sz="3600" dirty="0">
                <a:latin typeface="+mn-ea"/>
              </a:rPr>
              <a:t> に </a:t>
            </a:r>
            <a:r>
              <a:rPr lang="en-US" altLang="ja-JP" sz="3600" dirty="0">
                <a:latin typeface="+mn-ea"/>
              </a:rPr>
              <a:t>LED</a:t>
            </a:r>
            <a:r>
              <a:rPr lang="ja-JP" altLang="en-US" sz="3600" dirty="0">
                <a:latin typeface="+mn-ea"/>
              </a:rPr>
              <a:t>点灯</a:t>
            </a:r>
            <a:endParaRPr lang="en-US" altLang="ja-JP" sz="3600" dirty="0">
              <a:latin typeface="+mn-ea"/>
            </a:endParaRPr>
          </a:p>
        </p:txBody>
      </p:sp>
    </p:spTree>
    <p:extLst>
      <p:ext uri="{BB962C8B-B14F-4D97-AF65-F5344CB8AC3E}">
        <p14:creationId xmlns:p14="http://schemas.microsoft.com/office/powerpoint/2010/main" val="1462324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49122"/>
            <a:ext cx="11125200" cy="61564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(2)</a:t>
            </a:r>
            <a:r>
              <a:rPr lang="ja-JP" altLang="en-US" sz="2400" dirty="0">
                <a:latin typeface="+mn-ea"/>
              </a:rPr>
              <a:t> </a:t>
            </a:r>
            <a:r>
              <a:rPr lang="en-US" altLang="ja-JP" sz="2400" dirty="0">
                <a:latin typeface="+mn-ea"/>
              </a:rPr>
              <a:t>Switch/Button </a:t>
            </a:r>
            <a:r>
              <a:rPr lang="ja-JP" altLang="en-US" sz="2400" dirty="0">
                <a:latin typeface="+mn-ea"/>
              </a:rPr>
              <a:t>の設定</a:t>
            </a:r>
            <a:endParaRPr lang="en-US" altLang="ja-JP" sz="2400" dirty="0"/>
          </a:p>
          <a:p>
            <a:pPr marL="0" indent="0">
              <a:buNone/>
            </a:pPr>
            <a:endParaRPr lang="en-US" altLang="ja-JP" sz="2400" dirty="0"/>
          </a:p>
        </p:txBody>
      </p:sp>
      <p:pic>
        <p:nvPicPr>
          <p:cNvPr id="5" name="図 4">
            <a:extLst>
              <a:ext uri="{FF2B5EF4-FFF2-40B4-BE49-F238E27FC236}">
                <a16:creationId xmlns:a16="http://schemas.microsoft.com/office/drawing/2014/main" id="{E6295690-65E6-40F2-8A2B-C2B7B09500FE}"/>
              </a:ext>
            </a:extLst>
          </p:cNvPr>
          <p:cNvPicPr>
            <a:picLocks noChangeAspect="1"/>
          </p:cNvPicPr>
          <p:nvPr/>
        </p:nvPicPr>
        <p:blipFill rotWithShape="1">
          <a:blip r:embed="rId2">
            <a:extLst>
              <a:ext uri="{28A0092B-C50C-407E-A947-70E740481C1C}">
                <a14:useLocalDpi xmlns:a14="http://schemas.microsoft.com/office/drawing/2010/main" val="0"/>
              </a:ext>
            </a:extLst>
          </a:blip>
          <a:srcRect b="58050"/>
          <a:stretch/>
        </p:blipFill>
        <p:spPr>
          <a:xfrm>
            <a:off x="1065094" y="1578506"/>
            <a:ext cx="3374787" cy="4097707"/>
          </a:xfrm>
          <a:prstGeom prst="rect">
            <a:avLst/>
          </a:prstGeom>
        </p:spPr>
      </p:pic>
      <p:pic>
        <p:nvPicPr>
          <p:cNvPr id="10" name="図 9">
            <a:extLst>
              <a:ext uri="{FF2B5EF4-FFF2-40B4-BE49-F238E27FC236}">
                <a16:creationId xmlns:a16="http://schemas.microsoft.com/office/drawing/2014/main" id="{A142996F-52DB-4CA0-B980-F5B2169C0F5D}"/>
              </a:ext>
            </a:extLst>
          </p:cNvPr>
          <p:cNvPicPr>
            <a:picLocks noChangeAspect="1"/>
          </p:cNvPicPr>
          <p:nvPr/>
        </p:nvPicPr>
        <p:blipFill rotWithShape="1">
          <a:blip r:embed="rId2">
            <a:extLst>
              <a:ext uri="{28A0092B-C50C-407E-A947-70E740481C1C}">
                <a14:useLocalDpi xmlns:a14="http://schemas.microsoft.com/office/drawing/2010/main" val="0"/>
              </a:ext>
            </a:extLst>
          </a:blip>
          <a:srcRect t="41950"/>
          <a:stretch/>
        </p:blipFill>
        <p:spPr>
          <a:xfrm>
            <a:off x="8283812" y="792149"/>
            <a:ext cx="3374787" cy="5670423"/>
          </a:xfrm>
          <a:prstGeom prst="rect">
            <a:avLst/>
          </a:prstGeom>
        </p:spPr>
      </p:pic>
      <p:sp>
        <p:nvSpPr>
          <p:cNvPr id="11" name="四角形吹き出し 10">
            <a:extLst>
              <a:ext uri="{FF2B5EF4-FFF2-40B4-BE49-F238E27FC236}">
                <a16:creationId xmlns:a16="http://schemas.microsoft.com/office/drawing/2014/main" id="{D3A71174-F07B-4D9C-8CBA-B6C9F237CA9E}"/>
              </a:ext>
            </a:extLst>
          </p:cNvPr>
          <p:cNvSpPr/>
          <p:nvPr/>
        </p:nvSpPr>
        <p:spPr>
          <a:xfrm>
            <a:off x="4725156" y="2474135"/>
            <a:ext cx="2584045" cy="1500965"/>
          </a:xfrm>
          <a:prstGeom prst="wedgeRectCallout">
            <a:avLst>
              <a:gd name="adj1" fmla="val -68510"/>
              <a:gd name="adj2" fmla="val 172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a:t>
            </a:r>
            <a:r>
              <a:rPr lang="en-US" altLang="ja-JP" sz="1600" dirty="0">
                <a:solidFill>
                  <a:schemeClr val="tx1"/>
                </a:solidFill>
              </a:rPr>
              <a:t>Switch/Button</a:t>
            </a:r>
            <a:r>
              <a:rPr lang="ja-JP" altLang="en-US" sz="1600" dirty="0">
                <a:solidFill>
                  <a:schemeClr val="tx1"/>
                </a:solidFill>
              </a:rPr>
              <a:t>設定変更</a:t>
            </a:r>
            <a:endParaRPr lang="en-US" altLang="ja-JP" sz="1600" dirty="0">
              <a:solidFill>
                <a:schemeClr val="tx1"/>
              </a:solidFill>
            </a:endParaRPr>
          </a:p>
          <a:p>
            <a:r>
              <a:rPr lang="en-US" altLang="ja-JP" sz="1600" dirty="0">
                <a:solidFill>
                  <a:schemeClr val="tx1"/>
                </a:solidFill>
              </a:rPr>
              <a:t>Name: </a:t>
            </a:r>
            <a:r>
              <a:rPr lang="en-US" altLang="ja-JP" sz="1600" dirty="0" err="1">
                <a:solidFill>
                  <a:schemeClr val="tx1"/>
                </a:solidFill>
              </a:rPr>
              <a:t>ledonoff</a:t>
            </a:r>
            <a:endParaRPr lang="en-US" altLang="ja-JP" sz="1600" dirty="0">
              <a:solidFill>
                <a:schemeClr val="tx1"/>
              </a:solidFill>
            </a:endParaRPr>
          </a:p>
          <a:p>
            <a:r>
              <a:rPr lang="en-US" altLang="ja-JP" sz="1600" dirty="0" err="1">
                <a:solidFill>
                  <a:schemeClr val="tx1"/>
                </a:solidFill>
              </a:rPr>
              <a:t>Topic:user</a:t>
            </a:r>
            <a:r>
              <a:rPr lang="en-US" altLang="ja-JP" sz="1600" dirty="0">
                <a:solidFill>
                  <a:schemeClr val="tx1"/>
                </a:solidFill>
              </a:rPr>
              <a:t>/feeds/onoff2</a:t>
            </a:r>
          </a:p>
          <a:p>
            <a:r>
              <a:rPr lang="en-US" altLang="ja-JP" sz="1600" dirty="0">
                <a:solidFill>
                  <a:schemeClr val="tx1"/>
                </a:solidFill>
              </a:rPr>
              <a:t>(</a:t>
            </a:r>
            <a:r>
              <a:rPr lang="en-US" altLang="ja-JP" sz="1600" dirty="0" err="1">
                <a:solidFill>
                  <a:schemeClr val="tx1"/>
                </a:solidFill>
              </a:rPr>
              <a:t>onoff</a:t>
            </a:r>
            <a:r>
              <a:rPr lang="ja-JP" altLang="en-US" sz="1600" dirty="0">
                <a:solidFill>
                  <a:schemeClr val="tx1"/>
                </a:solidFill>
              </a:rPr>
              <a:t>でないことに注意</a:t>
            </a:r>
            <a:r>
              <a:rPr lang="en-US" altLang="ja-JP" sz="1600" dirty="0">
                <a:solidFill>
                  <a:schemeClr val="tx1"/>
                </a:solidFill>
              </a:rPr>
              <a:t>)</a:t>
            </a:r>
          </a:p>
        </p:txBody>
      </p:sp>
      <p:sp>
        <p:nvSpPr>
          <p:cNvPr id="12" name="四角形吹き出し 10">
            <a:extLst>
              <a:ext uri="{FF2B5EF4-FFF2-40B4-BE49-F238E27FC236}">
                <a16:creationId xmlns:a16="http://schemas.microsoft.com/office/drawing/2014/main" id="{FA5AFA15-4237-4AD1-931D-B4310E010E44}"/>
              </a:ext>
            </a:extLst>
          </p:cNvPr>
          <p:cNvSpPr/>
          <p:nvPr/>
        </p:nvSpPr>
        <p:spPr>
          <a:xfrm>
            <a:off x="4632967" y="1790700"/>
            <a:ext cx="1040644" cy="429435"/>
          </a:xfrm>
          <a:prstGeom prst="wedgeRectCallout">
            <a:avLst>
              <a:gd name="adj1" fmla="val -68510"/>
              <a:gd name="adj2" fmla="val 172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③ 保存</a:t>
            </a:r>
            <a:endParaRPr lang="en-US" altLang="ja-JP" sz="1600" dirty="0">
              <a:solidFill>
                <a:schemeClr val="tx1"/>
              </a:solidFill>
            </a:endParaRPr>
          </a:p>
        </p:txBody>
      </p:sp>
      <p:sp>
        <p:nvSpPr>
          <p:cNvPr id="13" name="四角形吹き出し 10">
            <a:extLst>
              <a:ext uri="{FF2B5EF4-FFF2-40B4-BE49-F238E27FC236}">
                <a16:creationId xmlns:a16="http://schemas.microsoft.com/office/drawing/2014/main" id="{7C6D9D44-2CA4-4821-90FB-B5A0EA4C5D87}"/>
              </a:ext>
            </a:extLst>
          </p:cNvPr>
          <p:cNvSpPr/>
          <p:nvPr/>
        </p:nvSpPr>
        <p:spPr>
          <a:xfrm>
            <a:off x="4838700" y="4229100"/>
            <a:ext cx="3195027" cy="1500965"/>
          </a:xfrm>
          <a:prstGeom prst="wedgeRectCallout">
            <a:avLst>
              <a:gd name="adj1" fmla="val 55342"/>
              <a:gd name="adj2" fmla="val -7331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ボタンを押したときの値の設定</a:t>
            </a:r>
            <a:endParaRPr kumimoji="1" lang="en-US" altLang="ja-JP" sz="1600" dirty="0">
              <a:solidFill>
                <a:schemeClr val="tx1"/>
              </a:solidFill>
            </a:endParaRPr>
          </a:p>
          <a:p>
            <a:r>
              <a:rPr lang="en-US" altLang="ja-JP" sz="1600" dirty="0">
                <a:solidFill>
                  <a:schemeClr val="tx1"/>
                </a:solidFill>
              </a:rPr>
              <a:t>On: ON</a:t>
            </a:r>
          </a:p>
          <a:p>
            <a:r>
              <a:rPr lang="en-US" altLang="ja-JP" sz="1600" dirty="0">
                <a:solidFill>
                  <a:schemeClr val="tx1"/>
                </a:solidFill>
              </a:rPr>
              <a:t>Off: OFF</a:t>
            </a:r>
          </a:p>
          <a:p>
            <a:r>
              <a:rPr lang="en-US" altLang="ja-JP" sz="1600" dirty="0">
                <a:solidFill>
                  <a:schemeClr val="tx1"/>
                </a:solidFill>
              </a:rPr>
              <a:t>(</a:t>
            </a:r>
            <a:r>
              <a:rPr lang="ja-JP" altLang="en-US" sz="1600" dirty="0">
                <a:solidFill>
                  <a:schemeClr val="tx1"/>
                </a:solidFill>
              </a:rPr>
              <a:t>この値が </a:t>
            </a:r>
            <a:r>
              <a:rPr lang="en-US" altLang="ja-JP" sz="1600" dirty="0">
                <a:solidFill>
                  <a:schemeClr val="tx1"/>
                </a:solidFill>
              </a:rPr>
              <a:t>Payload</a:t>
            </a:r>
            <a:r>
              <a:rPr lang="ja-JP" altLang="en-US" sz="1600" dirty="0">
                <a:solidFill>
                  <a:schemeClr val="tx1"/>
                </a:solidFill>
              </a:rPr>
              <a:t>になる</a:t>
            </a:r>
            <a:r>
              <a:rPr lang="en-US" altLang="ja-JP" sz="1600" dirty="0">
                <a:solidFill>
                  <a:schemeClr val="tx1"/>
                </a:solidFill>
              </a:rPr>
              <a:t>)</a:t>
            </a:r>
          </a:p>
        </p:txBody>
      </p:sp>
    </p:spTree>
    <p:extLst>
      <p:ext uri="{BB962C8B-B14F-4D97-AF65-F5344CB8AC3E}">
        <p14:creationId xmlns:p14="http://schemas.microsoft.com/office/powerpoint/2010/main" val="3241822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1261461" y="665153"/>
            <a:ext cx="3441167" cy="2510016"/>
            <a:chOff x="264695" y="577515"/>
            <a:chExt cx="4981073" cy="3753854"/>
          </a:xfrm>
        </p:grpSpPr>
        <p:pic>
          <p:nvPicPr>
            <p:cNvPr id="4" name="図 3"/>
            <p:cNvPicPr>
              <a:picLocks noChangeAspect="1"/>
            </p:cNvPicPr>
            <p:nvPr/>
          </p:nvPicPr>
          <p:blipFill rotWithShape="1">
            <a:blip r:embed="rId2"/>
            <a:srcRect l="34737" t="16140" r="24408" b="29123"/>
            <a:stretch/>
          </p:blipFill>
          <p:spPr>
            <a:xfrm>
              <a:off x="264695" y="577515"/>
              <a:ext cx="4981073" cy="3753854"/>
            </a:xfrm>
            <a:prstGeom prst="rect">
              <a:avLst/>
            </a:prstGeom>
          </p:spPr>
        </p:pic>
        <p:sp>
          <p:nvSpPr>
            <p:cNvPr id="5" name="角丸四角形 4"/>
            <p:cNvSpPr/>
            <p:nvPr/>
          </p:nvSpPr>
          <p:spPr>
            <a:xfrm>
              <a:off x="1143000" y="830179"/>
              <a:ext cx="300789" cy="156410"/>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角丸四角形 5"/>
            <p:cNvSpPr/>
            <p:nvPr/>
          </p:nvSpPr>
          <p:spPr>
            <a:xfrm>
              <a:off x="1227222" y="2346158"/>
              <a:ext cx="2081462" cy="168442"/>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角丸四角形 6"/>
            <p:cNvSpPr/>
            <p:nvPr/>
          </p:nvSpPr>
          <p:spPr>
            <a:xfrm>
              <a:off x="3308684" y="1582153"/>
              <a:ext cx="1937084" cy="174458"/>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グループ化 14"/>
          <p:cNvGrpSpPr/>
          <p:nvPr/>
        </p:nvGrpSpPr>
        <p:grpSpPr>
          <a:xfrm>
            <a:off x="888274" y="3846921"/>
            <a:ext cx="4206240" cy="2448940"/>
            <a:chOff x="5811253" y="577515"/>
            <a:chExt cx="6003758" cy="3380874"/>
          </a:xfrm>
        </p:grpSpPr>
        <p:pic>
          <p:nvPicPr>
            <p:cNvPr id="8" name="図 7"/>
            <p:cNvPicPr>
              <a:picLocks noChangeAspect="1"/>
            </p:cNvPicPr>
            <p:nvPr/>
          </p:nvPicPr>
          <p:blipFill rotWithShape="1">
            <a:blip r:embed="rId3"/>
            <a:srcRect l="25362" t="24737" r="25395" b="25965"/>
            <a:stretch/>
          </p:blipFill>
          <p:spPr>
            <a:xfrm>
              <a:off x="5811253" y="577515"/>
              <a:ext cx="6003758" cy="3380874"/>
            </a:xfrm>
            <a:prstGeom prst="rect">
              <a:avLst/>
            </a:prstGeom>
          </p:spPr>
        </p:pic>
        <p:sp>
          <p:nvSpPr>
            <p:cNvPr id="9" name="角丸四角形 8"/>
            <p:cNvSpPr/>
            <p:nvPr/>
          </p:nvSpPr>
          <p:spPr>
            <a:xfrm>
              <a:off x="6144127" y="1672388"/>
              <a:ext cx="870284" cy="17145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角丸四角形 10"/>
            <p:cNvSpPr/>
            <p:nvPr/>
          </p:nvSpPr>
          <p:spPr>
            <a:xfrm>
              <a:off x="7014411" y="864768"/>
              <a:ext cx="870284" cy="17145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右矢印 12"/>
          <p:cNvSpPr/>
          <p:nvPr/>
        </p:nvSpPr>
        <p:spPr>
          <a:xfrm rot="19318315">
            <a:off x="5792487" y="3127735"/>
            <a:ext cx="575602" cy="567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右矢印 15"/>
          <p:cNvSpPr/>
          <p:nvPr/>
        </p:nvSpPr>
        <p:spPr>
          <a:xfrm rot="5400000">
            <a:off x="8385308" y="3202872"/>
            <a:ext cx="414257"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右矢印 20"/>
          <p:cNvSpPr/>
          <p:nvPr/>
        </p:nvSpPr>
        <p:spPr>
          <a:xfrm rot="5400000">
            <a:off x="2821903" y="3259557"/>
            <a:ext cx="338980"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グループ化 26"/>
          <p:cNvGrpSpPr/>
          <p:nvPr/>
        </p:nvGrpSpPr>
        <p:grpSpPr>
          <a:xfrm>
            <a:off x="6438138" y="3830687"/>
            <a:ext cx="4343804" cy="2459679"/>
            <a:chOff x="6438138" y="3830687"/>
            <a:chExt cx="4343804" cy="2459679"/>
          </a:xfrm>
        </p:grpSpPr>
        <p:pic>
          <p:nvPicPr>
            <p:cNvPr id="19" name="図 18"/>
            <p:cNvPicPr>
              <a:picLocks noChangeAspect="1"/>
            </p:cNvPicPr>
            <p:nvPr/>
          </p:nvPicPr>
          <p:blipFill>
            <a:blip r:embed="rId4"/>
            <a:stretch>
              <a:fillRect/>
            </a:stretch>
          </p:blipFill>
          <p:spPr>
            <a:xfrm>
              <a:off x="6438138" y="3830687"/>
              <a:ext cx="4343804" cy="2459679"/>
            </a:xfrm>
            <a:prstGeom prst="rect">
              <a:avLst/>
            </a:prstGeom>
          </p:spPr>
        </p:pic>
        <p:sp>
          <p:nvSpPr>
            <p:cNvPr id="22" name="角丸四角形 21"/>
            <p:cNvSpPr/>
            <p:nvPr/>
          </p:nvSpPr>
          <p:spPr>
            <a:xfrm>
              <a:off x="10339554" y="6043458"/>
              <a:ext cx="339246" cy="182735"/>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直線コネクタ 24"/>
            <p:cNvCxnSpPr/>
            <p:nvPr/>
          </p:nvCxnSpPr>
          <p:spPr>
            <a:xfrm>
              <a:off x="8078624" y="4952163"/>
              <a:ext cx="38297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 name="テキスト ボックス 23"/>
          <p:cNvSpPr txBox="1"/>
          <p:nvPr/>
        </p:nvSpPr>
        <p:spPr>
          <a:xfrm>
            <a:off x="0" y="162907"/>
            <a:ext cx="12192000" cy="369332"/>
          </a:xfrm>
          <a:prstGeom prst="rect">
            <a:avLst/>
          </a:prstGeom>
          <a:noFill/>
        </p:spPr>
        <p:txBody>
          <a:bodyPr wrap="square" rtlCol="0">
            <a:spAutoFit/>
          </a:bodyPr>
          <a:lstStyle/>
          <a:p>
            <a:pPr algn="ctr"/>
            <a:r>
              <a:rPr lang="en-US" altLang="ja-JP" b="1" dirty="0"/>
              <a:t>Step2</a:t>
            </a:r>
            <a:r>
              <a:rPr lang="ja-JP" altLang="en-US" b="1"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en-US" altLang="ja-JP" dirty="0"/>
              <a:t> </a:t>
            </a:r>
            <a:r>
              <a:rPr lang="ja-JP" altLang="en-US" dirty="0"/>
              <a:t>のボードマネージャーで</a:t>
            </a:r>
            <a:r>
              <a:rPr lang="en-US" altLang="ja-JP" b="1" dirty="0">
                <a:solidFill>
                  <a:srgbClr val="0070C0"/>
                </a:solidFill>
              </a:rPr>
              <a:t>stm32duino/Arduino_Core_STM32</a:t>
            </a:r>
            <a:r>
              <a:rPr lang="ja-JP" altLang="en-US" dirty="0"/>
              <a:t>をダウンロードします</a:t>
            </a:r>
            <a:endParaRPr lang="en-US" dirty="0"/>
          </a:p>
        </p:txBody>
      </p:sp>
      <p:grpSp>
        <p:nvGrpSpPr>
          <p:cNvPr id="12" name="グループ化 11"/>
          <p:cNvGrpSpPr/>
          <p:nvPr/>
        </p:nvGrpSpPr>
        <p:grpSpPr>
          <a:xfrm>
            <a:off x="6438138" y="654904"/>
            <a:ext cx="4308599" cy="2455021"/>
            <a:chOff x="6333275" y="603330"/>
            <a:chExt cx="5171359" cy="2919002"/>
          </a:xfrm>
        </p:grpSpPr>
        <p:pic>
          <p:nvPicPr>
            <p:cNvPr id="2" name="図 1"/>
            <p:cNvPicPr>
              <a:picLocks noChangeAspect="1"/>
            </p:cNvPicPr>
            <p:nvPr/>
          </p:nvPicPr>
          <p:blipFill>
            <a:blip r:embed="rId5"/>
            <a:stretch>
              <a:fillRect/>
            </a:stretch>
          </p:blipFill>
          <p:spPr>
            <a:xfrm>
              <a:off x="6333275" y="603330"/>
              <a:ext cx="5171359" cy="2919002"/>
            </a:xfrm>
            <a:prstGeom prst="rect">
              <a:avLst/>
            </a:prstGeom>
          </p:spPr>
        </p:pic>
        <p:sp>
          <p:nvSpPr>
            <p:cNvPr id="18" name="角丸四角形 17"/>
            <p:cNvSpPr/>
            <p:nvPr/>
          </p:nvSpPr>
          <p:spPr>
            <a:xfrm>
              <a:off x="10484403" y="2651111"/>
              <a:ext cx="653860" cy="20529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テキスト ボックス 16"/>
          <p:cNvSpPr txBox="1"/>
          <p:nvPr/>
        </p:nvSpPr>
        <p:spPr>
          <a:xfrm>
            <a:off x="8859369" y="3335249"/>
            <a:ext cx="2490652" cy="369332"/>
          </a:xfrm>
          <a:prstGeom prst="rect">
            <a:avLst/>
          </a:prstGeom>
          <a:noFill/>
        </p:spPr>
        <p:txBody>
          <a:bodyPr wrap="square" rtlCol="0">
            <a:spAutoFit/>
          </a:bodyPr>
          <a:lstStyle/>
          <a:p>
            <a:r>
              <a:rPr lang="en-US" altLang="ja-JP" dirty="0"/>
              <a:t>5</a:t>
            </a:r>
            <a:r>
              <a:rPr kumimoji="1" lang="ja-JP" altLang="en-US" dirty="0"/>
              <a:t>分以上かかります</a:t>
            </a:r>
          </a:p>
        </p:txBody>
      </p:sp>
    </p:spTree>
    <p:extLst>
      <p:ext uri="{BB962C8B-B14F-4D97-AF65-F5344CB8AC3E}">
        <p14:creationId xmlns:p14="http://schemas.microsoft.com/office/powerpoint/2010/main" val="8791999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47B8DE2C-58C3-4DA8-BE1A-A7946B83B21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53086" y="1531992"/>
            <a:ext cx="2357289" cy="4190737"/>
          </a:xfrm>
        </p:spPr>
      </p:pic>
      <p:sp>
        <p:nvSpPr>
          <p:cNvPr id="6" name="コンテンツ プレースホルダー 2">
            <a:extLst>
              <a:ext uri="{FF2B5EF4-FFF2-40B4-BE49-F238E27FC236}">
                <a16:creationId xmlns:a16="http://schemas.microsoft.com/office/drawing/2014/main" id="{1AE65B50-2F05-4EE3-9F93-8887DDE17ABE}"/>
              </a:ext>
            </a:extLst>
          </p:cNvPr>
          <p:cNvSpPr txBox="1">
            <a:spLocks/>
          </p:cNvSpPr>
          <p:nvPr/>
        </p:nvSpPr>
        <p:spPr>
          <a:xfrm>
            <a:off x="838200" y="549122"/>
            <a:ext cx="11125200" cy="61564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(3)</a:t>
            </a:r>
            <a:r>
              <a:rPr lang="ja-JP" altLang="en-US" sz="2400" dirty="0">
                <a:latin typeface="+mn-ea"/>
              </a:rPr>
              <a:t> </a:t>
            </a:r>
            <a:r>
              <a:rPr lang="en-US" altLang="ja-JP" sz="2400" dirty="0">
                <a:latin typeface="+mn-ea"/>
              </a:rPr>
              <a:t>Switch/Button </a:t>
            </a:r>
            <a:r>
              <a:rPr lang="ja-JP" altLang="en-US" sz="2400" dirty="0">
                <a:latin typeface="+mn-ea"/>
              </a:rPr>
              <a:t>追加後</a:t>
            </a:r>
            <a:endParaRPr lang="en-US" altLang="ja-JP" sz="2400" dirty="0"/>
          </a:p>
          <a:p>
            <a:pPr marL="0" indent="0">
              <a:buNone/>
            </a:pPr>
            <a:endParaRPr lang="en-US" altLang="ja-JP" sz="2400" dirty="0"/>
          </a:p>
        </p:txBody>
      </p:sp>
      <p:sp>
        <p:nvSpPr>
          <p:cNvPr id="9" name="四角形吹き出し 10">
            <a:extLst>
              <a:ext uri="{FF2B5EF4-FFF2-40B4-BE49-F238E27FC236}">
                <a16:creationId xmlns:a16="http://schemas.microsoft.com/office/drawing/2014/main" id="{F417A4B5-29E3-4978-B38F-698CB7C5C2D9}"/>
              </a:ext>
            </a:extLst>
          </p:cNvPr>
          <p:cNvSpPr/>
          <p:nvPr/>
        </p:nvSpPr>
        <p:spPr>
          <a:xfrm>
            <a:off x="838200" y="3352801"/>
            <a:ext cx="3195027" cy="1047750"/>
          </a:xfrm>
          <a:prstGeom prst="wedgeRectCallout">
            <a:avLst>
              <a:gd name="adj1" fmla="val 69652"/>
              <a:gd name="adj2" fmla="val -3968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err="1">
                <a:solidFill>
                  <a:schemeClr val="tx1"/>
                </a:solidFill>
              </a:rPr>
              <a:t>ledonoff</a:t>
            </a:r>
            <a:r>
              <a:rPr lang="ja-JP" altLang="en-US" sz="1600" dirty="0">
                <a:solidFill>
                  <a:schemeClr val="tx1"/>
                </a:solidFill>
              </a:rPr>
              <a:t>ボタン</a:t>
            </a:r>
            <a:endParaRPr lang="en-US" altLang="ja-JP" sz="1600" dirty="0">
              <a:solidFill>
                <a:schemeClr val="tx1"/>
              </a:solidFill>
            </a:endParaRPr>
          </a:p>
          <a:p>
            <a:r>
              <a:rPr lang="ja-JP" altLang="en-US" sz="1600" dirty="0">
                <a:solidFill>
                  <a:schemeClr val="tx1"/>
                </a:solidFill>
              </a:rPr>
              <a:t>チェックなし：ＬＥＤ消灯</a:t>
            </a:r>
            <a:endParaRPr lang="en-US" altLang="ja-JP" sz="1600" dirty="0">
              <a:solidFill>
                <a:schemeClr val="tx1"/>
              </a:solidFill>
            </a:endParaRPr>
          </a:p>
          <a:p>
            <a:r>
              <a:rPr lang="ja-JP" altLang="en-US" sz="1600" dirty="0">
                <a:solidFill>
                  <a:schemeClr val="tx1"/>
                </a:solidFill>
              </a:rPr>
              <a:t>チェックあり：ＬＥＤ点灯</a:t>
            </a:r>
            <a:endParaRPr lang="en-US" altLang="ja-JP" sz="1600" dirty="0">
              <a:solidFill>
                <a:schemeClr val="tx1"/>
              </a:solidFill>
            </a:endParaRPr>
          </a:p>
        </p:txBody>
      </p:sp>
    </p:spTree>
    <p:extLst>
      <p:ext uri="{BB962C8B-B14F-4D97-AF65-F5344CB8AC3E}">
        <p14:creationId xmlns:p14="http://schemas.microsoft.com/office/powerpoint/2010/main" val="8760380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69D49E9-AB6C-479F-9585-C3BA440ADF84}"/>
              </a:ext>
            </a:extLst>
          </p:cNvPr>
          <p:cNvPicPr>
            <a:picLocks noChangeAspect="1"/>
          </p:cNvPicPr>
          <p:nvPr/>
        </p:nvPicPr>
        <p:blipFill>
          <a:blip r:embed="rId2"/>
          <a:stretch>
            <a:fillRect/>
          </a:stretch>
        </p:blipFill>
        <p:spPr>
          <a:xfrm>
            <a:off x="2179208" y="1287009"/>
            <a:ext cx="7930643" cy="5033962"/>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37029"/>
            <a:ext cx="11125200" cy="6186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(4) Node-RED </a:t>
            </a:r>
            <a:r>
              <a:rPr lang="ja-JP" altLang="en-US" sz="2400" dirty="0">
                <a:latin typeface="+mn-ea"/>
              </a:rPr>
              <a:t>で </a:t>
            </a:r>
            <a:r>
              <a:rPr lang="en-US" altLang="ja-JP" sz="2400" dirty="0">
                <a:latin typeface="+mn-ea"/>
              </a:rPr>
              <a:t>MQTT(</a:t>
            </a:r>
            <a:r>
              <a:rPr lang="ja-JP" altLang="en-US" sz="2400" dirty="0">
                <a:latin typeface="+mn-ea"/>
              </a:rPr>
              <a:t>入力</a:t>
            </a:r>
            <a:r>
              <a:rPr lang="en-US" altLang="ja-JP" sz="2400" dirty="0">
                <a:latin typeface="+mn-ea"/>
              </a:rPr>
              <a:t>)</a:t>
            </a:r>
            <a:r>
              <a:rPr lang="ja-JP" altLang="en-US" sz="2400" dirty="0">
                <a:latin typeface="+mn-ea"/>
              </a:rPr>
              <a:t>ノードを追加</a:t>
            </a:r>
            <a:endParaRPr lang="en-US" altLang="ja-JP" sz="2400" dirty="0">
              <a:latin typeface="+mn-ea"/>
            </a:endParaRPr>
          </a:p>
          <a:p>
            <a:pPr marL="0" indent="0">
              <a:buNone/>
            </a:pPr>
            <a:r>
              <a:rPr lang="ja-JP" altLang="en-US" sz="2400" dirty="0">
                <a:latin typeface="+mn-ea"/>
              </a:rPr>
              <a:t>     </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ja-JP" altLang="en-US" sz="2400" dirty="0"/>
          </a:p>
        </p:txBody>
      </p:sp>
      <p:sp>
        <p:nvSpPr>
          <p:cNvPr id="6" name="円/楕円 8">
            <a:extLst>
              <a:ext uri="{FF2B5EF4-FFF2-40B4-BE49-F238E27FC236}">
                <a16:creationId xmlns:a16="http://schemas.microsoft.com/office/drawing/2014/main" id="{95C60B5A-D5ED-40AD-8BA9-EA7142BDFCA2}"/>
              </a:ext>
            </a:extLst>
          </p:cNvPr>
          <p:cNvSpPr/>
          <p:nvPr/>
        </p:nvSpPr>
        <p:spPr>
          <a:xfrm>
            <a:off x="2140281" y="3411248"/>
            <a:ext cx="1138558" cy="39274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8">
            <a:extLst>
              <a:ext uri="{FF2B5EF4-FFF2-40B4-BE49-F238E27FC236}">
                <a16:creationId xmlns:a16="http://schemas.microsoft.com/office/drawing/2014/main" id="{DFC49065-215F-4C4F-81A6-DDCC011489D1}"/>
              </a:ext>
            </a:extLst>
          </p:cNvPr>
          <p:cNvSpPr/>
          <p:nvPr/>
        </p:nvSpPr>
        <p:spPr>
          <a:xfrm>
            <a:off x="4241800" y="4401491"/>
            <a:ext cx="1460500" cy="410316"/>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図形 10">
            <a:extLst>
              <a:ext uri="{FF2B5EF4-FFF2-40B4-BE49-F238E27FC236}">
                <a16:creationId xmlns:a16="http://schemas.microsoft.com/office/drawing/2014/main" id="{06AC2878-87FF-48A2-9B3C-E6AF910CDBBB}"/>
              </a:ext>
            </a:extLst>
          </p:cNvPr>
          <p:cNvSpPr/>
          <p:nvPr/>
        </p:nvSpPr>
        <p:spPr>
          <a:xfrm>
            <a:off x="3278839" y="3683000"/>
            <a:ext cx="1138558" cy="787400"/>
          </a:xfrm>
          <a:custGeom>
            <a:avLst/>
            <a:gdLst>
              <a:gd name="connsiteX0" fmla="*/ 0 w 1390650"/>
              <a:gd name="connsiteY0" fmla="*/ 0 h 2438400"/>
              <a:gd name="connsiteX1" fmla="*/ 561975 w 1390650"/>
              <a:gd name="connsiteY1" fmla="*/ 0 h 2438400"/>
              <a:gd name="connsiteX2" fmla="*/ 561975 w 1390650"/>
              <a:gd name="connsiteY2" fmla="*/ 1733550 h 2438400"/>
              <a:gd name="connsiteX3" fmla="*/ 1390650 w 1390650"/>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390650" h="2438400">
                <a:moveTo>
                  <a:pt x="0" y="0"/>
                </a:moveTo>
                <a:lnTo>
                  <a:pt x="561975" y="0"/>
                </a:lnTo>
                <a:lnTo>
                  <a:pt x="561975" y="1733550"/>
                </a:lnTo>
                <a:lnTo>
                  <a:pt x="1390650" y="2438400"/>
                </a:lnTo>
              </a:path>
            </a:pathLst>
          </a:custGeom>
          <a:noFill/>
          <a:ln w="19050">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23624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5FE5DC3-B17F-4B44-87A6-08F6FC7FB3D6}"/>
              </a:ext>
            </a:extLst>
          </p:cNvPr>
          <p:cNvPicPr>
            <a:picLocks noChangeAspect="1"/>
          </p:cNvPicPr>
          <p:nvPr/>
        </p:nvPicPr>
        <p:blipFill rotWithShape="1">
          <a:blip r:embed="rId2"/>
          <a:srcRect l="24727" t="61497" r="29313" b="8985"/>
          <a:stretch/>
        </p:blipFill>
        <p:spPr>
          <a:xfrm>
            <a:off x="301275" y="3269001"/>
            <a:ext cx="5034152" cy="2052250"/>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(5) MQTT(</a:t>
            </a:r>
            <a:r>
              <a:rPr lang="ja-JP" altLang="en-US" sz="2400" dirty="0"/>
              <a:t>入力</a:t>
            </a:r>
            <a:r>
              <a:rPr lang="en-US" altLang="ja-JP" sz="2400" dirty="0"/>
              <a:t>)</a:t>
            </a:r>
            <a:r>
              <a:rPr lang="ja-JP" altLang="en-US" sz="2400" dirty="0"/>
              <a:t>ノードの設定</a:t>
            </a:r>
            <a:endParaRPr lang="en-US" altLang="ja-JP" sz="2400" dirty="0"/>
          </a:p>
          <a:p>
            <a:pPr marL="0" indent="0">
              <a:buNone/>
            </a:pPr>
            <a:r>
              <a:rPr lang="ja-JP" altLang="en-US" sz="2400" dirty="0"/>
              <a:t>      </a:t>
            </a:r>
            <a:r>
              <a:rPr lang="en-US" altLang="ja-JP" sz="2400" dirty="0"/>
              <a:t>MQTT Dash </a:t>
            </a:r>
            <a:r>
              <a:rPr lang="ja-JP" altLang="en-US" sz="2400" dirty="0"/>
              <a:t>が</a:t>
            </a:r>
            <a:r>
              <a:rPr lang="en-US" altLang="ja-JP" sz="2400" dirty="0"/>
              <a:t>Publish</a:t>
            </a:r>
            <a:r>
              <a:rPr lang="ja-JP" altLang="en-US" sz="2400" dirty="0"/>
              <a:t>するメッセージを購読します。トピック名は</a:t>
            </a:r>
            <a:r>
              <a:rPr lang="en-US" altLang="ja-JP" sz="2400" dirty="0"/>
              <a:t>MQTT Dash </a:t>
            </a:r>
            <a:r>
              <a:rPr lang="ja-JP" altLang="en-US" sz="2400" dirty="0"/>
              <a:t>と</a:t>
            </a:r>
            <a:endParaRPr lang="en-US" altLang="ja-JP" sz="2400" dirty="0"/>
          </a:p>
          <a:p>
            <a:pPr marL="0" indent="0">
              <a:buNone/>
            </a:pPr>
            <a:r>
              <a:rPr lang="ja-JP" altLang="en-US" sz="2400" dirty="0"/>
              <a:t>      合わせて、</a:t>
            </a:r>
            <a:r>
              <a:rPr lang="en-US" altLang="ja-JP" sz="2400" dirty="0"/>
              <a:t>”user/feeds/onoff2” </a:t>
            </a:r>
            <a:r>
              <a:rPr lang="ja-JP" altLang="en-US" sz="2400" dirty="0"/>
              <a:t>とします。</a:t>
            </a:r>
            <a:endParaRPr lang="en-US" altLang="ja-JP" sz="2400" dirty="0"/>
          </a:p>
        </p:txBody>
      </p:sp>
      <p:sp>
        <p:nvSpPr>
          <p:cNvPr id="14" name="円/楕円 8">
            <a:extLst>
              <a:ext uri="{FF2B5EF4-FFF2-40B4-BE49-F238E27FC236}">
                <a16:creationId xmlns:a16="http://schemas.microsoft.com/office/drawing/2014/main" id="{4EBD4EC0-68DB-40BD-A9EA-EC484015C5CF}"/>
              </a:ext>
            </a:extLst>
          </p:cNvPr>
          <p:cNvSpPr/>
          <p:nvPr/>
        </p:nvSpPr>
        <p:spPr>
          <a:xfrm>
            <a:off x="535834" y="3290568"/>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2076769" y="2691559"/>
            <a:ext cx="3514183" cy="599009"/>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2690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pic>
        <p:nvPicPr>
          <p:cNvPr id="3" name="図 2">
            <a:extLst>
              <a:ext uri="{FF2B5EF4-FFF2-40B4-BE49-F238E27FC236}">
                <a16:creationId xmlns:a16="http://schemas.microsoft.com/office/drawing/2014/main" id="{A3434077-2EE6-4578-9420-C128F2245934}"/>
              </a:ext>
            </a:extLst>
          </p:cNvPr>
          <p:cNvPicPr>
            <a:picLocks noChangeAspect="1"/>
          </p:cNvPicPr>
          <p:nvPr/>
        </p:nvPicPr>
        <p:blipFill rotWithShape="1">
          <a:blip r:embed="rId3"/>
          <a:srcRect l="59240" t="18150"/>
          <a:stretch/>
        </p:blipFill>
        <p:spPr>
          <a:xfrm>
            <a:off x="5562597" y="2174486"/>
            <a:ext cx="3339382" cy="4256519"/>
          </a:xfrm>
          <a:prstGeom prst="rect">
            <a:avLst/>
          </a:prstGeom>
        </p:spPr>
      </p:pic>
      <p:sp>
        <p:nvSpPr>
          <p:cNvPr id="13" name="四角形吹き出し 10">
            <a:extLst>
              <a:ext uri="{FF2B5EF4-FFF2-40B4-BE49-F238E27FC236}">
                <a16:creationId xmlns:a16="http://schemas.microsoft.com/office/drawing/2014/main" id="{45F40908-2584-4F13-AF4B-A7B1414106B6}"/>
              </a:ext>
            </a:extLst>
          </p:cNvPr>
          <p:cNvSpPr/>
          <p:nvPr/>
        </p:nvSpPr>
        <p:spPr>
          <a:xfrm>
            <a:off x="9126909" y="3708400"/>
            <a:ext cx="2836491" cy="2282435"/>
          </a:xfrm>
          <a:prstGeom prst="wedgeRectCallout">
            <a:avLst>
              <a:gd name="adj1" fmla="val -67921"/>
              <a:gd name="adj2" fmla="val -5506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サーバ：</a:t>
            </a:r>
            <a:r>
              <a:rPr lang="en-US" altLang="ja-JP" sz="1600" dirty="0">
                <a:solidFill>
                  <a:schemeClr val="tx1"/>
                </a:solidFill>
              </a:rPr>
              <a:t>MQTT_BROKER</a:t>
            </a:r>
          </a:p>
          <a:p>
            <a:r>
              <a:rPr lang="ja-JP" altLang="en-US" sz="1600" dirty="0">
                <a:solidFill>
                  <a:schemeClr val="tx1"/>
                </a:solidFill>
              </a:rPr>
              <a:t>トピック      </a:t>
            </a:r>
            <a:r>
              <a:rPr lang="en-US" altLang="ja-JP" sz="1600" dirty="0">
                <a:solidFill>
                  <a:schemeClr val="tx1"/>
                </a:solidFill>
              </a:rPr>
              <a:t>: user/feeds/onoff2</a:t>
            </a:r>
          </a:p>
          <a:p>
            <a:r>
              <a:rPr lang="en-US" altLang="ja-JP" sz="1600" dirty="0">
                <a:solidFill>
                  <a:schemeClr val="tx1"/>
                </a:solidFill>
              </a:rPr>
              <a:t>(</a:t>
            </a:r>
            <a:r>
              <a:rPr lang="en-US" altLang="ja-JP" sz="1600" dirty="0" err="1">
                <a:solidFill>
                  <a:schemeClr val="tx1"/>
                </a:solidFill>
              </a:rPr>
              <a:t>onoff</a:t>
            </a:r>
            <a:r>
              <a:rPr lang="ja-JP" altLang="en-US" sz="1600" dirty="0">
                <a:solidFill>
                  <a:schemeClr val="tx1"/>
                </a:solidFill>
              </a:rPr>
              <a:t>ではないことに注意</a:t>
            </a:r>
            <a:r>
              <a:rPr lang="en-US" altLang="ja-JP" sz="1600" dirty="0">
                <a:solidFill>
                  <a:schemeClr val="tx1"/>
                </a:solidFill>
              </a:rPr>
              <a:t>)</a:t>
            </a:r>
          </a:p>
          <a:p>
            <a:r>
              <a:rPr kumimoji="1" lang="en-US" altLang="ja-JP" sz="1600" dirty="0">
                <a:solidFill>
                  <a:schemeClr val="tx1"/>
                </a:solidFill>
              </a:rPr>
              <a:t>QoS            : </a:t>
            </a:r>
            <a:r>
              <a:rPr lang="en-US" altLang="ja-JP" sz="1600" dirty="0">
                <a:solidFill>
                  <a:schemeClr val="tx1"/>
                </a:solidFill>
              </a:rPr>
              <a:t>2</a:t>
            </a:r>
            <a:endParaRPr kumimoji="1" lang="en-US" altLang="ja-JP" sz="1600" dirty="0">
              <a:solidFill>
                <a:schemeClr val="tx1"/>
              </a:solidFill>
            </a:endParaRPr>
          </a:p>
          <a:p>
            <a:r>
              <a:rPr lang="ja-JP" altLang="en-US" sz="1600" dirty="0">
                <a:solidFill>
                  <a:schemeClr val="tx1"/>
                </a:solidFill>
              </a:rPr>
              <a:t>名前          </a:t>
            </a:r>
            <a:r>
              <a:rPr lang="en-US" altLang="ja-JP" sz="1600" dirty="0">
                <a:solidFill>
                  <a:schemeClr val="tx1"/>
                </a:solidFill>
              </a:rPr>
              <a:t>: (</a:t>
            </a:r>
            <a:r>
              <a:rPr lang="ja-JP" altLang="en-US" sz="1600" dirty="0">
                <a:solidFill>
                  <a:schemeClr val="tx1"/>
                </a:solidFill>
              </a:rPr>
              <a:t>なし</a:t>
            </a:r>
            <a:r>
              <a:rPr lang="en-US" altLang="ja-JP" sz="1600" dirty="0">
                <a:solidFill>
                  <a:schemeClr val="tx1"/>
                </a:solidFill>
              </a:rPr>
              <a:t>)</a:t>
            </a:r>
            <a:endParaRPr kumimoji="1" lang="ja-JP" altLang="en-US" sz="1600" dirty="0">
              <a:solidFill>
                <a:schemeClr val="tx1"/>
              </a:solidFill>
            </a:endParaRPr>
          </a:p>
        </p:txBody>
      </p:sp>
      <p:sp>
        <p:nvSpPr>
          <p:cNvPr id="12" name="四角形吹き出し 10">
            <a:extLst>
              <a:ext uri="{FF2B5EF4-FFF2-40B4-BE49-F238E27FC236}">
                <a16:creationId xmlns:a16="http://schemas.microsoft.com/office/drawing/2014/main" id="{86F8CC48-473B-40B0-96F4-DB6156B7F592}"/>
              </a:ext>
            </a:extLst>
          </p:cNvPr>
          <p:cNvSpPr/>
          <p:nvPr/>
        </p:nvSpPr>
        <p:spPr>
          <a:xfrm>
            <a:off x="1638066" y="5423327"/>
            <a:ext cx="3339382" cy="1026527"/>
          </a:xfrm>
          <a:prstGeom prst="wedgeRectCallout">
            <a:avLst>
              <a:gd name="adj1" fmla="val 78688"/>
              <a:gd name="adj2" fmla="val -12094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rPr>
              <a:t>”user/feeds/</a:t>
            </a:r>
            <a:r>
              <a:rPr lang="en-US" altLang="ja-JP" sz="1600" dirty="0" err="1">
                <a:solidFill>
                  <a:schemeClr val="tx1"/>
                </a:solidFill>
              </a:rPr>
              <a:t>onoff</a:t>
            </a:r>
            <a:r>
              <a:rPr lang="en-US" altLang="ja-JP" sz="1600" dirty="0">
                <a:solidFill>
                  <a:schemeClr val="tx1"/>
                </a:solidFill>
              </a:rPr>
              <a:t>”</a:t>
            </a:r>
            <a:r>
              <a:rPr lang="ja-JP" altLang="en-US" sz="1600" dirty="0">
                <a:solidFill>
                  <a:schemeClr val="tx1"/>
                </a:solidFill>
              </a:rPr>
              <a:t>とした場合、同名の</a:t>
            </a:r>
            <a:r>
              <a:rPr lang="en-US" altLang="ja-JP" sz="1600" dirty="0">
                <a:solidFill>
                  <a:schemeClr val="tx1"/>
                </a:solidFill>
              </a:rPr>
              <a:t>Subscriber</a:t>
            </a:r>
            <a:r>
              <a:rPr lang="ja-JP" altLang="en-US" sz="1600" dirty="0">
                <a:solidFill>
                  <a:schemeClr val="tx1"/>
                </a:solidFill>
              </a:rPr>
              <a:t>のトピックがいるため、メッセージが無限ループしてしまうことに注意。</a:t>
            </a:r>
            <a:endParaRPr lang="en-US" altLang="ja-JP" sz="1600" dirty="0">
              <a:solidFill>
                <a:schemeClr val="tx1"/>
              </a:solidFill>
            </a:endParaRPr>
          </a:p>
        </p:txBody>
      </p:sp>
    </p:spTree>
    <p:extLst>
      <p:ext uri="{BB962C8B-B14F-4D97-AF65-F5344CB8AC3E}">
        <p14:creationId xmlns:p14="http://schemas.microsoft.com/office/powerpoint/2010/main" val="3298244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(6) MQTT Dash </a:t>
            </a:r>
            <a:r>
              <a:rPr lang="ja-JP" altLang="en-US" sz="2400" dirty="0"/>
              <a:t>でＬチカ       </a:t>
            </a:r>
            <a:endParaRPr lang="en-US" altLang="ja-JP" sz="2400" dirty="0"/>
          </a:p>
        </p:txBody>
      </p:sp>
      <p:pic>
        <p:nvPicPr>
          <p:cNvPr id="9" name="図 8">
            <a:extLst>
              <a:ext uri="{FF2B5EF4-FFF2-40B4-BE49-F238E27FC236}">
                <a16:creationId xmlns:a16="http://schemas.microsoft.com/office/drawing/2014/main" id="{EF7744E2-577F-46C2-A32C-2538C924A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4822" y="2056135"/>
            <a:ext cx="5808519" cy="3454739"/>
          </a:xfrm>
          <a:prstGeom prst="rect">
            <a:avLst/>
          </a:prstGeom>
        </p:spPr>
      </p:pic>
      <p:grpSp>
        <p:nvGrpSpPr>
          <p:cNvPr id="10" name="グループ化 9">
            <a:extLst>
              <a:ext uri="{FF2B5EF4-FFF2-40B4-BE49-F238E27FC236}">
                <a16:creationId xmlns:a16="http://schemas.microsoft.com/office/drawing/2014/main" id="{AEB33CB4-78F1-4B40-B4FC-937715953B78}"/>
              </a:ext>
            </a:extLst>
          </p:cNvPr>
          <p:cNvGrpSpPr/>
          <p:nvPr/>
        </p:nvGrpSpPr>
        <p:grpSpPr>
          <a:xfrm>
            <a:off x="8572858" y="2072132"/>
            <a:ext cx="1049298" cy="879334"/>
            <a:chOff x="9517128" y="2555771"/>
            <a:chExt cx="1940774" cy="1173980"/>
          </a:xfrm>
        </p:grpSpPr>
        <p:sp>
          <p:nvSpPr>
            <p:cNvPr id="12" name="正方形/長方形 11">
              <a:extLst>
                <a:ext uri="{FF2B5EF4-FFF2-40B4-BE49-F238E27FC236}">
                  <a16:creationId xmlns:a16="http://schemas.microsoft.com/office/drawing/2014/main" id="{748E417D-594C-4C83-AF8E-368C6C2BA4B2}"/>
                </a:ext>
              </a:extLst>
            </p:cNvPr>
            <p:cNvSpPr/>
            <p:nvPr/>
          </p:nvSpPr>
          <p:spPr>
            <a:xfrm>
              <a:off x="9517128" y="2555771"/>
              <a:ext cx="1940774" cy="716027"/>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mpact" panose="020B0806030902050204" pitchFamily="34" charset="0"/>
                </a:rPr>
                <a:t>User LED</a:t>
              </a:r>
            </a:p>
          </p:txBody>
        </p:sp>
        <p:sp>
          <p:nvSpPr>
            <p:cNvPr id="17" name="正方形/長方形 16">
              <a:extLst>
                <a:ext uri="{FF2B5EF4-FFF2-40B4-BE49-F238E27FC236}">
                  <a16:creationId xmlns:a16="http://schemas.microsoft.com/office/drawing/2014/main" id="{BD9D2376-E1ED-4BE6-94A0-C055450F60CA}"/>
                </a:ext>
              </a:extLst>
            </p:cNvPr>
            <p:cNvSpPr/>
            <p:nvPr/>
          </p:nvSpPr>
          <p:spPr>
            <a:xfrm>
              <a:off x="10315676" y="3549277"/>
              <a:ext cx="343676" cy="18047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直線コネクタ 17">
              <a:extLst>
                <a:ext uri="{FF2B5EF4-FFF2-40B4-BE49-F238E27FC236}">
                  <a16:creationId xmlns:a16="http://schemas.microsoft.com/office/drawing/2014/main" id="{F9375A0F-D72A-4911-9CE1-361BFC416317}"/>
                </a:ext>
              </a:extLst>
            </p:cNvPr>
            <p:cNvCxnSpPr>
              <a:cxnSpLocks/>
              <a:stCxn id="12" idx="2"/>
              <a:endCxn id="17" idx="0"/>
            </p:cNvCxnSpPr>
            <p:nvPr/>
          </p:nvCxnSpPr>
          <p:spPr>
            <a:xfrm>
              <a:off x="10487515" y="3271798"/>
              <a:ext cx="0" cy="27747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矢印: 右 5">
            <a:extLst>
              <a:ext uri="{FF2B5EF4-FFF2-40B4-BE49-F238E27FC236}">
                <a16:creationId xmlns:a16="http://schemas.microsoft.com/office/drawing/2014/main" id="{9F363A2C-1E30-4596-A95A-24FC9FED306F}"/>
              </a:ext>
            </a:extLst>
          </p:cNvPr>
          <p:cNvSpPr/>
          <p:nvPr/>
        </p:nvSpPr>
        <p:spPr>
          <a:xfrm>
            <a:off x="5357114" y="2871952"/>
            <a:ext cx="334868" cy="111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コンテンツ プレースホルダー 4">
            <a:extLst>
              <a:ext uri="{FF2B5EF4-FFF2-40B4-BE49-F238E27FC236}">
                <a16:creationId xmlns:a16="http://schemas.microsoft.com/office/drawing/2014/main" id="{9BBA33D7-F5B7-49CF-9863-0674071AE8C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30428" y="1890679"/>
            <a:ext cx="2357289" cy="4190737"/>
          </a:xfrm>
        </p:spPr>
      </p:pic>
      <p:sp>
        <p:nvSpPr>
          <p:cNvPr id="21" name="四角形吹き出し 10">
            <a:extLst>
              <a:ext uri="{FF2B5EF4-FFF2-40B4-BE49-F238E27FC236}">
                <a16:creationId xmlns:a16="http://schemas.microsoft.com/office/drawing/2014/main" id="{A33CBD68-0E27-4E74-8130-A9E2DB1D8306}"/>
              </a:ext>
            </a:extLst>
          </p:cNvPr>
          <p:cNvSpPr/>
          <p:nvPr/>
        </p:nvSpPr>
        <p:spPr>
          <a:xfrm>
            <a:off x="236041" y="3604528"/>
            <a:ext cx="2357289" cy="594908"/>
          </a:xfrm>
          <a:prstGeom prst="wedgeRectCallout">
            <a:avLst>
              <a:gd name="adj1" fmla="val 86092"/>
              <a:gd name="adj2" fmla="val -1773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チェックでＬＥＤ点灯</a:t>
            </a:r>
            <a:endParaRPr kumimoji="1" lang="en-US" altLang="ja-JP" sz="1600" dirty="0">
              <a:solidFill>
                <a:schemeClr val="tx1"/>
              </a:solidFill>
            </a:endParaRPr>
          </a:p>
          <a:p>
            <a:r>
              <a:rPr lang="ja-JP" altLang="en-US" sz="1600" dirty="0">
                <a:solidFill>
                  <a:schemeClr val="tx1"/>
                </a:solidFill>
              </a:rPr>
              <a:t>チェックなしでＬＥＤ消灯</a:t>
            </a:r>
            <a:endParaRPr kumimoji="1" lang="ja-JP" altLang="en-US" sz="1600" dirty="0">
              <a:solidFill>
                <a:schemeClr val="tx1"/>
              </a:solidFill>
            </a:endParaRPr>
          </a:p>
        </p:txBody>
      </p:sp>
      <p:sp>
        <p:nvSpPr>
          <p:cNvPr id="14" name="円/楕円 8">
            <a:extLst>
              <a:ext uri="{FF2B5EF4-FFF2-40B4-BE49-F238E27FC236}">
                <a16:creationId xmlns:a16="http://schemas.microsoft.com/office/drawing/2014/main" id="{4EBD4EC0-68DB-40BD-A9EA-EC484015C5CF}"/>
              </a:ext>
            </a:extLst>
          </p:cNvPr>
          <p:cNvSpPr/>
          <p:nvPr/>
        </p:nvSpPr>
        <p:spPr>
          <a:xfrm>
            <a:off x="3115152" y="3412101"/>
            <a:ext cx="656748" cy="69317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773102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5A6FAEC-354D-4FEF-8EBA-C710AAB7081A}"/>
              </a:ext>
            </a:extLst>
          </p:cNvPr>
          <p:cNvSpPr>
            <a:spLocks noGrp="1"/>
          </p:cNvSpPr>
          <p:nvPr>
            <p:ph idx="1"/>
          </p:nvPr>
        </p:nvSpPr>
        <p:spPr>
          <a:xfrm>
            <a:off x="838200" y="2686051"/>
            <a:ext cx="10515600" cy="1276350"/>
          </a:xfrm>
        </p:spPr>
        <p:txBody>
          <a:bodyPr>
            <a:normAutofit lnSpcReduction="10000"/>
          </a:bodyPr>
          <a:lstStyle/>
          <a:p>
            <a:pPr marL="0" indent="0">
              <a:buNone/>
            </a:pPr>
            <a:r>
              <a:rPr kumimoji="1" lang="ja-JP" altLang="en-US" sz="8800" dirty="0"/>
              <a:t>おつかれさまでした！</a:t>
            </a:r>
          </a:p>
        </p:txBody>
      </p:sp>
      <p:sp>
        <p:nvSpPr>
          <p:cNvPr id="4" name="コンテンツ プレースホルダー 2">
            <a:extLst>
              <a:ext uri="{FF2B5EF4-FFF2-40B4-BE49-F238E27FC236}">
                <a16:creationId xmlns:a16="http://schemas.microsoft.com/office/drawing/2014/main" id="{FFA86745-FE1F-422A-837D-3B8B42E80833}"/>
              </a:ext>
            </a:extLst>
          </p:cNvPr>
          <p:cNvSpPr txBox="1">
            <a:spLocks/>
          </p:cNvSpPr>
          <p:nvPr/>
        </p:nvSpPr>
        <p:spPr>
          <a:xfrm>
            <a:off x="3810000" y="5881002"/>
            <a:ext cx="4305300" cy="3959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t>ご清聴ありがとうございました。</a:t>
            </a:r>
            <a:endParaRPr lang="en-US" altLang="ja-JP" sz="2400" dirty="0"/>
          </a:p>
        </p:txBody>
      </p:sp>
    </p:spTree>
    <p:extLst>
      <p:ext uri="{BB962C8B-B14F-4D97-AF65-F5344CB8AC3E}">
        <p14:creationId xmlns:p14="http://schemas.microsoft.com/office/powerpoint/2010/main" val="23791203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3594A-5546-4E59-B05D-3AEB6B716A74}"/>
              </a:ext>
            </a:extLst>
          </p:cNvPr>
          <p:cNvSpPr>
            <a:spLocks noGrp="1"/>
          </p:cNvSpPr>
          <p:nvPr>
            <p:ph type="title"/>
          </p:nvPr>
        </p:nvSpPr>
        <p:spPr/>
        <p:txBody>
          <a:bodyPr/>
          <a:lstStyle/>
          <a:p>
            <a:pPr algn="ctr"/>
            <a:r>
              <a:rPr kumimoji="1" lang="ja-JP" altLang="en-US" dirty="0"/>
              <a:t>備考</a:t>
            </a:r>
          </a:p>
        </p:txBody>
      </p:sp>
    </p:spTree>
    <p:extLst>
      <p:ext uri="{BB962C8B-B14F-4D97-AF65-F5344CB8AC3E}">
        <p14:creationId xmlns:p14="http://schemas.microsoft.com/office/powerpoint/2010/main" val="16710620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STM32</a:t>
            </a:r>
            <a:r>
              <a:rPr kumimoji="1" lang="ja-JP" altLang="en-US" dirty="0"/>
              <a:t>側処理シーケンス</a:t>
            </a:r>
            <a:r>
              <a:rPr kumimoji="1" lang="en-US" altLang="ja-JP" dirty="0"/>
              <a:t>(loop, callback)</a:t>
            </a:r>
            <a:endParaRPr kumimoji="1" lang="ja-JP" altLang="en-US" dirty="0"/>
          </a:p>
        </p:txBody>
      </p:sp>
      <p:cxnSp>
        <p:nvCxnSpPr>
          <p:cNvPr id="5" name="直線コネクタ 4"/>
          <p:cNvCxnSpPr/>
          <p:nvPr/>
        </p:nvCxnSpPr>
        <p:spPr>
          <a:xfrm>
            <a:off x="1825625" y="1863768"/>
            <a:ext cx="0" cy="4750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1514642" y="1690688"/>
            <a:ext cx="593111" cy="161583"/>
          </a:xfrm>
          <a:prstGeom prst="rect">
            <a:avLst/>
          </a:prstGeom>
          <a:noFill/>
        </p:spPr>
        <p:txBody>
          <a:bodyPr wrap="none" lIns="0" tIns="0" rIns="0" bIns="0" rtlCol="0">
            <a:spAutoFit/>
          </a:bodyPr>
          <a:lstStyle/>
          <a:p>
            <a:r>
              <a:rPr kumimoji="1" lang="ja-JP" altLang="en-US" sz="1050"/>
              <a:t>メイン処理</a:t>
            </a:r>
          </a:p>
        </p:txBody>
      </p:sp>
      <p:cxnSp>
        <p:nvCxnSpPr>
          <p:cNvPr id="12" name="直線コネクタ 11"/>
          <p:cNvCxnSpPr/>
          <p:nvPr/>
        </p:nvCxnSpPr>
        <p:spPr>
          <a:xfrm>
            <a:off x="3683000" y="1863768"/>
            <a:ext cx="0" cy="4750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3561172" y="1690688"/>
            <a:ext cx="243656" cy="161583"/>
          </a:xfrm>
          <a:prstGeom prst="rect">
            <a:avLst/>
          </a:prstGeom>
          <a:noFill/>
        </p:spPr>
        <p:txBody>
          <a:bodyPr wrap="none" lIns="0" tIns="0" rIns="0" bIns="0" rtlCol="0">
            <a:spAutoFit/>
          </a:bodyPr>
          <a:lstStyle/>
          <a:p>
            <a:r>
              <a:rPr kumimoji="1" lang="en-US" altLang="ja-JP" sz="1050"/>
              <a:t>WiFi</a:t>
            </a:r>
            <a:endParaRPr kumimoji="1" lang="ja-JP" altLang="en-US" sz="1050"/>
          </a:p>
        </p:txBody>
      </p:sp>
      <p:cxnSp>
        <p:nvCxnSpPr>
          <p:cNvPr id="14" name="直線コネクタ 13"/>
          <p:cNvCxnSpPr/>
          <p:nvPr/>
        </p:nvCxnSpPr>
        <p:spPr>
          <a:xfrm>
            <a:off x="5540375" y="1863768"/>
            <a:ext cx="0" cy="4750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5179699" y="1690688"/>
            <a:ext cx="721351" cy="161583"/>
          </a:xfrm>
          <a:prstGeom prst="rect">
            <a:avLst/>
          </a:prstGeom>
          <a:noFill/>
        </p:spPr>
        <p:txBody>
          <a:bodyPr wrap="none" lIns="0" tIns="0" rIns="0" bIns="0" rtlCol="0">
            <a:spAutoFit/>
          </a:bodyPr>
          <a:lstStyle/>
          <a:p>
            <a:r>
              <a:rPr kumimoji="1" lang="en-US" altLang="ja-JP" sz="1050"/>
              <a:t>MQTT_Client</a:t>
            </a:r>
            <a:endParaRPr kumimoji="1" lang="ja-JP" altLang="en-US" sz="1050"/>
          </a:p>
        </p:txBody>
      </p:sp>
      <p:cxnSp>
        <p:nvCxnSpPr>
          <p:cNvPr id="39" name="直線矢印コネクタ 38"/>
          <p:cNvCxnSpPr/>
          <p:nvPr/>
        </p:nvCxnSpPr>
        <p:spPr>
          <a:xfrm>
            <a:off x="863600" y="2149852"/>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164515" y="1979815"/>
            <a:ext cx="322204" cy="161583"/>
          </a:xfrm>
          <a:prstGeom prst="rect">
            <a:avLst/>
          </a:prstGeom>
          <a:solidFill>
            <a:srgbClr val="FFFFFF">
              <a:alpha val="69804"/>
            </a:srgbClr>
          </a:solidFill>
        </p:spPr>
        <p:txBody>
          <a:bodyPr wrap="none" lIns="0" tIns="0" rIns="0" bIns="0" rtlCol="0">
            <a:spAutoFit/>
          </a:bodyPr>
          <a:lstStyle/>
          <a:p>
            <a:r>
              <a:rPr kumimoji="1" lang="en-US" altLang="ja-JP" sz="1050"/>
              <a:t>loop()</a:t>
            </a:r>
            <a:endParaRPr kumimoji="1" lang="ja-JP" altLang="en-US" sz="1050"/>
          </a:p>
        </p:txBody>
      </p:sp>
      <p:cxnSp>
        <p:nvCxnSpPr>
          <p:cNvPr id="41" name="直線矢印コネクタ 40"/>
          <p:cNvCxnSpPr/>
          <p:nvPr/>
        </p:nvCxnSpPr>
        <p:spPr>
          <a:xfrm flipH="1">
            <a:off x="863600" y="5206299"/>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1825624" y="2613142"/>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2589205" y="2432619"/>
            <a:ext cx="657231" cy="161583"/>
          </a:xfrm>
          <a:prstGeom prst="rect">
            <a:avLst/>
          </a:prstGeom>
          <a:solidFill>
            <a:srgbClr val="FFFFFF">
              <a:alpha val="69804"/>
            </a:srgbClr>
          </a:solidFill>
        </p:spPr>
        <p:txBody>
          <a:bodyPr wrap="none" lIns="0" tIns="0" rIns="0" bIns="0" rtlCol="0">
            <a:spAutoFit/>
          </a:bodyPr>
          <a:lstStyle/>
          <a:p>
            <a:r>
              <a:rPr kumimoji="1" lang="en-US" altLang="ja-JP" sz="1050"/>
              <a:t>connected()</a:t>
            </a:r>
            <a:endParaRPr kumimoji="1" lang="ja-JP" altLang="en-US" sz="1050"/>
          </a:p>
        </p:txBody>
      </p:sp>
      <p:sp>
        <p:nvSpPr>
          <p:cNvPr id="44" name="正方形/長方形 43"/>
          <p:cNvSpPr/>
          <p:nvPr/>
        </p:nvSpPr>
        <p:spPr>
          <a:xfrm>
            <a:off x="1619250" y="2307274"/>
            <a:ext cx="4108450" cy="1851264"/>
          </a:xfrm>
          <a:prstGeom prst="rect">
            <a:avLst/>
          </a:prstGeom>
          <a:no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1 つの角を切り取った四角形 44"/>
          <p:cNvSpPr/>
          <p:nvPr/>
        </p:nvSpPr>
        <p:spPr>
          <a:xfrm flipV="1">
            <a:off x="1619250" y="2307269"/>
            <a:ext cx="762000" cy="231155"/>
          </a:xfrm>
          <a:prstGeom prst="snip1Rect">
            <a:avLst/>
          </a:prstGeom>
          <a:solidFill>
            <a:schemeClr val="accent1">
              <a:lumMod val="40000"/>
              <a:lumOff val="60000"/>
              <a:alpha val="8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662376" y="2335768"/>
            <a:ext cx="700513" cy="184666"/>
          </a:xfrm>
          <a:prstGeom prst="rect">
            <a:avLst/>
          </a:prstGeom>
          <a:noFill/>
        </p:spPr>
        <p:txBody>
          <a:bodyPr wrap="none" lIns="0" tIns="0" rIns="0" bIns="0" rtlCol="0">
            <a:spAutoFit/>
          </a:bodyPr>
          <a:lstStyle/>
          <a:p>
            <a:r>
              <a:rPr lang="ja-JP" altLang="en-US" sz="600"/>
              <a:t>接続していない場合、</a:t>
            </a:r>
            <a:endParaRPr lang="en-US" altLang="ja-JP" sz="600"/>
          </a:p>
          <a:p>
            <a:r>
              <a:rPr kumimoji="1" lang="ja-JP" altLang="en-US" sz="600"/>
              <a:t>接続するまでループ</a:t>
            </a:r>
          </a:p>
        </p:txBody>
      </p:sp>
      <p:cxnSp>
        <p:nvCxnSpPr>
          <p:cNvPr id="49" name="直線矢印コネクタ 48"/>
          <p:cNvCxnSpPr/>
          <p:nvPr/>
        </p:nvCxnSpPr>
        <p:spPr>
          <a:xfrm flipH="1">
            <a:off x="1825624" y="2680042"/>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1825624" y="294070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2266709" y="2760177"/>
            <a:ext cx="1864293" cy="161583"/>
          </a:xfrm>
          <a:prstGeom prst="rect">
            <a:avLst/>
          </a:prstGeom>
          <a:solidFill>
            <a:srgbClr val="FFFFFF">
              <a:alpha val="69804"/>
            </a:srgbClr>
          </a:solidFill>
        </p:spPr>
        <p:txBody>
          <a:bodyPr wrap="none" lIns="0" tIns="0" rIns="0" bIns="0" rtlCol="0">
            <a:spAutoFit/>
          </a:bodyPr>
          <a:lstStyle/>
          <a:p>
            <a:r>
              <a:rPr kumimoji="1" lang="en-US" altLang="ja-JP" sz="1050"/>
              <a:t>connect({</a:t>
            </a:r>
            <a:r>
              <a:rPr kumimoji="1" lang="ja-JP" altLang="en-US" sz="1050"/>
              <a:t>クライアント名文字列</a:t>
            </a:r>
            <a:r>
              <a:rPr kumimoji="1" lang="en-US" altLang="ja-JP" sz="1050"/>
              <a:t>})</a:t>
            </a:r>
            <a:endParaRPr kumimoji="1" lang="ja-JP" altLang="en-US" sz="1050"/>
          </a:p>
        </p:txBody>
      </p:sp>
      <p:cxnSp>
        <p:nvCxnSpPr>
          <p:cNvPr id="52" name="直線矢印コネクタ 51"/>
          <p:cNvCxnSpPr/>
          <p:nvPr/>
        </p:nvCxnSpPr>
        <p:spPr>
          <a:xfrm flipH="1">
            <a:off x="1825624" y="300760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a:off x="1825624" y="3539753"/>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53"/>
          <p:cNvSpPr txBox="1"/>
          <p:nvPr/>
        </p:nvSpPr>
        <p:spPr>
          <a:xfrm>
            <a:off x="2266709" y="3359230"/>
            <a:ext cx="2322752" cy="161583"/>
          </a:xfrm>
          <a:prstGeom prst="rect">
            <a:avLst/>
          </a:prstGeom>
          <a:solidFill>
            <a:srgbClr val="FFFFFF">
              <a:alpha val="69804"/>
            </a:srgbClr>
          </a:solidFill>
        </p:spPr>
        <p:txBody>
          <a:bodyPr wrap="none" lIns="0" tIns="0" rIns="0" bIns="0" rtlCol="0">
            <a:spAutoFit/>
          </a:bodyPr>
          <a:lstStyle/>
          <a:p>
            <a:r>
              <a:rPr kumimoji="1" lang="en-US" altLang="ja-JP" sz="1050"/>
              <a:t>publish(“/pub/STM32”, “Coming Packets”)</a:t>
            </a:r>
            <a:endParaRPr kumimoji="1" lang="ja-JP" altLang="en-US" sz="1050"/>
          </a:p>
        </p:txBody>
      </p:sp>
      <p:cxnSp>
        <p:nvCxnSpPr>
          <p:cNvPr id="55" name="直線矢印コネクタ 54"/>
          <p:cNvCxnSpPr/>
          <p:nvPr/>
        </p:nvCxnSpPr>
        <p:spPr>
          <a:xfrm flipH="1">
            <a:off x="1825624" y="3606653"/>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1825624" y="382109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2266709" y="3640567"/>
            <a:ext cx="1522853" cy="161583"/>
          </a:xfrm>
          <a:prstGeom prst="rect">
            <a:avLst/>
          </a:prstGeom>
          <a:solidFill>
            <a:srgbClr val="FFFFFF">
              <a:alpha val="69804"/>
            </a:srgbClr>
          </a:solidFill>
        </p:spPr>
        <p:txBody>
          <a:bodyPr wrap="none" lIns="0" tIns="0" rIns="0" bIns="0" rtlCol="0">
            <a:spAutoFit/>
          </a:bodyPr>
          <a:lstStyle/>
          <a:p>
            <a:r>
              <a:rPr kumimoji="1" lang="en-US" altLang="ja-JP" sz="1050"/>
              <a:t>subscribe(“/sub/STM32”, 0)</a:t>
            </a:r>
            <a:endParaRPr kumimoji="1" lang="ja-JP" altLang="en-US" sz="1050"/>
          </a:p>
        </p:txBody>
      </p:sp>
      <p:cxnSp>
        <p:nvCxnSpPr>
          <p:cNvPr id="58" name="直線矢印コネクタ 57"/>
          <p:cNvCxnSpPr/>
          <p:nvPr/>
        </p:nvCxnSpPr>
        <p:spPr>
          <a:xfrm flipH="1">
            <a:off x="1825624" y="388799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1717872" y="3153094"/>
            <a:ext cx="3913308" cy="876353"/>
          </a:xfrm>
          <a:prstGeom prst="rect">
            <a:avLst/>
          </a:prstGeom>
          <a:no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1 つの角を切り取った四角形 47"/>
          <p:cNvSpPr/>
          <p:nvPr/>
        </p:nvSpPr>
        <p:spPr>
          <a:xfrm flipV="1">
            <a:off x="1717872" y="3153088"/>
            <a:ext cx="548837" cy="152525"/>
          </a:xfrm>
          <a:prstGeom prst="snip1Rect">
            <a:avLst/>
          </a:prstGeom>
          <a:solidFill>
            <a:schemeClr val="accent1">
              <a:lumMod val="40000"/>
              <a:lumOff val="60000"/>
              <a:alpha val="8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p:nvSpPr>
        <p:spPr>
          <a:xfrm>
            <a:off x="1760998" y="3181588"/>
            <a:ext cx="384721" cy="92333"/>
          </a:xfrm>
          <a:prstGeom prst="rect">
            <a:avLst/>
          </a:prstGeom>
          <a:noFill/>
        </p:spPr>
        <p:txBody>
          <a:bodyPr wrap="none" lIns="0" tIns="0" rIns="0" bIns="0" rtlCol="0">
            <a:spAutoFit/>
          </a:bodyPr>
          <a:lstStyle/>
          <a:p>
            <a:r>
              <a:rPr lang="ja-JP" altLang="en-US" sz="600"/>
              <a:t>接続完了時</a:t>
            </a:r>
            <a:endParaRPr kumimoji="1" lang="ja-JP" altLang="en-US" sz="600"/>
          </a:p>
        </p:txBody>
      </p:sp>
      <p:cxnSp>
        <p:nvCxnSpPr>
          <p:cNvPr id="60" name="直線矢印コネクタ 59"/>
          <p:cNvCxnSpPr/>
          <p:nvPr/>
        </p:nvCxnSpPr>
        <p:spPr>
          <a:xfrm>
            <a:off x="1825624" y="4384666"/>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p:cNvSpPr txBox="1"/>
          <p:nvPr/>
        </p:nvSpPr>
        <p:spPr>
          <a:xfrm>
            <a:off x="2589205" y="4204143"/>
            <a:ext cx="322204" cy="161583"/>
          </a:xfrm>
          <a:prstGeom prst="rect">
            <a:avLst/>
          </a:prstGeom>
          <a:solidFill>
            <a:srgbClr val="FFFFFF">
              <a:alpha val="69804"/>
            </a:srgbClr>
          </a:solidFill>
        </p:spPr>
        <p:txBody>
          <a:bodyPr wrap="none" lIns="0" tIns="0" rIns="0" bIns="0" rtlCol="0">
            <a:spAutoFit/>
          </a:bodyPr>
          <a:lstStyle/>
          <a:p>
            <a:r>
              <a:rPr kumimoji="1" lang="en-US" altLang="ja-JP" sz="1050"/>
              <a:t>loop()</a:t>
            </a:r>
            <a:endParaRPr kumimoji="1" lang="ja-JP" altLang="en-US" sz="1050"/>
          </a:p>
        </p:txBody>
      </p:sp>
      <p:cxnSp>
        <p:nvCxnSpPr>
          <p:cNvPr id="62" name="直線矢印コネクタ 61"/>
          <p:cNvCxnSpPr/>
          <p:nvPr/>
        </p:nvCxnSpPr>
        <p:spPr>
          <a:xfrm flipH="1">
            <a:off x="1825624" y="4451566"/>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正方形/長方形 62"/>
          <p:cNvSpPr/>
          <p:nvPr/>
        </p:nvSpPr>
        <p:spPr>
          <a:xfrm>
            <a:off x="1619250" y="4647133"/>
            <a:ext cx="4108450" cy="477317"/>
          </a:xfrm>
          <a:prstGeom prst="rect">
            <a:avLst/>
          </a:prstGeom>
          <a:no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1 つの角を切り取った四角形 63"/>
          <p:cNvSpPr/>
          <p:nvPr/>
        </p:nvSpPr>
        <p:spPr>
          <a:xfrm flipV="1">
            <a:off x="1619250" y="4647127"/>
            <a:ext cx="488503" cy="149271"/>
          </a:xfrm>
          <a:prstGeom prst="snip1Rect">
            <a:avLst/>
          </a:prstGeom>
          <a:solidFill>
            <a:schemeClr val="accent1">
              <a:lumMod val="40000"/>
              <a:lumOff val="60000"/>
              <a:alpha val="8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1662376" y="4675627"/>
            <a:ext cx="302968" cy="92333"/>
          </a:xfrm>
          <a:prstGeom prst="rect">
            <a:avLst/>
          </a:prstGeom>
          <a:noFill/>
        </p:spPr>
        <p:txBody>
          <a:bodyPr wrap="none" lIns="0" tIns="0" rIns="0" bIns="0" rtlCol="0">
            <a:spAutoFit/>
          </a:bodyPr>
          <a:lstStyle/>
          <a:p>
            <a:r>
              <a:rPr kumimoji="1" lang="en-US" altLang="ja-JP" sz="600"/>
              <a:t>2</a:t>
            </a:r>
            <a:r>
              <a:rPr kumimoji="1" lang="ja-JP" altLang="en-US" sz="600"/>
              <a:t>秒に</a:t>
            </a:r>
            <a:r>
              <a:rPr kumimoji="1" lang="en-US" altLang="ja-JP" sz="600"/>
              <a:t>1</a:t>
            </a:r>
            <a:r>
              <a:rPr kumimoji="1" lang="ja-JP" altLang="en-US" sz="600"/>
              <a:t>回</a:t>
            </a:r>
          </a:p>
        </p:txBody>
      </p:sp>
      <p:cxnSp>
        <p:nvCxnSpPr>
          <p:cNvPr id="66" name="直線矢印コネクタ 65"/>
          <p:cNvCxnSpPr/>
          <p:nvPr/>
        </p:nvCxnSpPr>
        <p:spPr>
          <a:xfrm>
            <a:off x="1825624" y="4937458"/>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2266709" y="4756935"/>
            <a:ext cx="2074286" cy="161583"/>
          </a:xfrm>
          <a:prstGeom prst="rect">
            <a:avLst/>
          </a:prstGeom>
          <a:solidFill>
            <a:srgbClr val="FFFFFF">
              <a:alpha val="69804"/>
            </a:srgbClr>
          </a:solidFill>
        </p:spPr>
        <p:txBody>
          <a:bodyPr wrap="none" lIns="0" tIns="0" rIns="0" bIns="0" rtlCol="0">
            <a:spAutoFit/>
          </a:bodyPr>
          <a:lstStyle/>
          <a:p>
            <a:r>
              <a:rPr kumimoji="1" lang="en-US" altLang="ja-JP" sz="1050"/>
              <a:t>publish(“/pub/STM32”, “hello world”)</a:t>
            </a:r>
            <a:endParaRPr kumimoji="1" lang="ja-JP" altLang="en-US" sz="1050"/>
          </a:p>
        </p:txBody>
      </p:sp>
      <p:cxnSp>
        <p:nvCxnSpPr>
          <p:cNvPr id="68" name="直線矢印コネクタ 67"/>
          <p:cNvCxnSpPr/>
          <p:nvPr/>
        </p:nvCxnSpPr>
        <p:spPr>
          <a:xfrm flipH="1">
            <a:off x="1825624" y="5004358"/>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863600" y="6023266"/>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319184" y="5853229"/>
            <a:ext cx="2495876" cy="161583"/>
          </a:xfrm>
          <a:prstGeom prst="rect">
            <a:avLst/>
          </a:prstGeom>
          <a:solidFill>
            <a:srgbClr val="FFFFFF">
              <a:alpha val="69804"/>
            </a:srgbClr>
          </a:solidFill>
        </p:spPr>
        <p:txBody>
          <a:bodyPr wrap="none" lIns="0" tIns="0" rIns="0" bIns="0" rtlCol="0">
            <a:spAutoFit/>
          </a:bodyPr>
          <a:lstStyle/>
          <a:p>
            <a:r>
              <a:rPr kumimoji="1" lang="en-US" altLang="ja-JP" sz="1050"/>
              <a:t>mqttCallback(“/sub/STM32”, payload, length)</a:t>
            </a:r>
            <a:endParaRPr kumimoji="1" lang="ja-JP" altLang="en-US" sz="1050"/>
          </a:p>
        </p:txBody>
      </p:sp>
      <p:cxnSp>
        <p:nvCxnSpPr>
          <p:cNvPr id="71" name="直線矢印コネクタ 70"/>
          <p:cNvCxnSpPr/>
          <p:nvPr/>
        </p:nvCxnSpPr>
        <p:spPr>
          <a:xfrm flipH="1">
            <a:off x="863600" y="6432841"/>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8033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Arduino IDE</a:t>
            </a:r>
            <a:r>
              <a:rPr kumimoji="1" lang="ja-JP" altLang="en-US"/>
              <a:t>の設定覚え書き</a:t>
            </a:r>
          </a:p>
        </p:txBody>
      </p:sp>
      <p:sp>
        <p:nvSpPr>
          <p:cNvPr id="3" name="コンテンツ プレースホルダー 2"/>
          <p:cNvSpPr>
            <a:spLocks noGrp="1"/>
          </p:cNvSpPr>
          <p:nvPr>
            <p:ph idx="1"/>
          </p:nvPr>
        </p:nvSpPr>
        <p:spPr/>
        <p:txBody>
          <a:bodyPr/>
          <a:lstStyle/>
          <a:p>
            <a:r>
              <a:rPr lang="arn-CL" altLang="ja-JP" dirty="0"/>
              <a:t>C:\Users\{</a:t>
            </a:r>
            <a:r>
              <a:rPr lang="ja-JP" altLang="en-US" dirty="0"/>
              <a:t>ユーザ名</a:t>
            </a:r>
            <a:r>
              <a:rPr lang="arn-CL" altLang="ja-JP" dirty="0"/>
              <a:t>}\AppData\Local\Arduino15\staging\libraries</a:t>
            </a:r>
            <a:br>
              <a:rPr lang="arn-CL" altLang="ja-JP" dirty="0"/>
            </a:br>
            <a:r>
              <a:rPr lang="ja-JP" altLang="en-US" dirty="0"/>
              <a:t>追加ライブラリが保存されている</a:t>
            </a:r>
            <a:endParaRPr kumimoji="1" lang="ja-JP" altLang="en-US" dirty="0"/>
          </a:p>
        </p:txBody>
      </p:sp>
    </p:spTree>
    <p:extLst>
      <p:ext uri="{BB962C8B-B14F-4D97-AF65-F5344CB8AC3E}">
        <p14:creationId xmlns:p14="http://schemas.microsoft.com/office/powerpoint/2010/main" val="37254828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8CB568-888C-4C7A-B858-8869D6B6864C}"/>
              </a:ext>
            </a:extLst>
          </p:cNvPr>
          <p:cNvSpPr>
            <a:spLocks noGrp="1"/>
          </p:cNvSpPr>
          <p:nvPr>
            <p:ph type="title"/>
          </p:nvPr>
        </p:nvSpPr>
        <p:spPr/>
        <p:txBody>
          <a:bodyPr/>
          <a:lstStyle/>
          <a:p>
            <a:r>
              <a:rPr kumimoji="1" lang="en-US" altLang="ja-JP" dirty="0"/>
              <a:t>STM32 – </a:t>
            </a:r>
            <a:r>
              <a:rPr kumimoji="1" lang="ja-JP" altLang="en-US" dirty="0"/>
              <a:t>開発環境</a:t>
            </a:r>
          </a:p>
        </p:txBody>
      </p:sp>
      <p:sp>
        <p:nvSpPr>
          <p:cNvPr id="3" name="コンテンツ プレースホルダー 2">
            <a:extLst>
              <a:ext uri="{FF2B5EF4-FFF2-40B4-BE49-F238E27FC236}">
                <a16:creationId xmlns:a16="http://schemas.microsoft.com/office/drawing/2014/main" id="{06C2A1B3-C428-493F-AFDA-723E0C82E2E6}"/>
              </a:ext>
            </a:extLst>
          </p:cNvPr>
          <p:cNvSpPr>
            <a:spLocks noGrp="1"/>
          </p:cNvSpPr>
          <p:nvPr>
            <p:ph idx="1"/>
          </p:nvPr>
        </p:nvSpPr>
        <p:spPr>
          <a:xfrm>
            <a:off x="802476" y="1825625"/>
            <a:ext cx="10515600" cy="4351338"/>
          </a:xfrm>
        </p:spPr>
        <p:txBody>
          <a:bodyPr>
            <a:normAutofit fontScale="85000" lnSpcReduction="20000"/>
          </a:bodyPr>
          <a:lstStyle/>
          <a:p>
            <a:r>
              <a:rPr kumimoji="1" lang="en-US" altLang="ja-JP" dirty="0"/>
              <a:t>Keil MDK-ARM</a:t>
            </a:r>
            <a:r>
              <a:rPr kumimoji="1" lang="ja-JP" altLang="en-US" dirty="0"/>
              <a:t> </a:t>
            </a:r>
            <a:r>
              <a:rPr kumimoji="1" lang="en-US" altLang="ja-JP" dirty="0"/>
              <a:t>(</a:t>
            </a:r>
            <a:r>
              <a:rPr kumimoji="1" lang="ja-JP" altLang="en-US" dirty="0"/>
              <a:t>有料</a:t>
            </a:r>
            <a:r>
              <a:rPr kumimoji="1" lang="en-US" altLang="ja-JP" dirty="0"/>
              <a:t>)</a:t>
            </a:r>
          </a:p>
          <a:p>
            <a:r>
              <a:rPr lang="en-US" altLang="ja-JP" dirty="0"/>
              <a:t>IAR EWARM</a:t>
            </a:r>
            <a:r>
              <a:rPr lang="ja-JP" altLang="en-US" dirty="0"/>
              <a:t> </a:t>
            </a:r>
            <a:r>
              <a:rPr lang="en-US" altLang="ja-JP" dirty="0"/>
              <a:t>(</a:t>
            </a:r>
            <a:r>
              <a:rPr lang="ja-JP" altLang="en-US" dirty="0"/>
              <a:t>有料</a:t>
            </a:r>
            <a:r>
              <a:rPr lang="en-US" altLang="ja-JP" dirty="0"/>
              <a:t>)</a:t>
            </a:r>
          </a:p>
          <a:p>
            <a:r>
              <a:rPr kumimoji="1" lang="en-US" altLang="ja-JP" dirty="0"/>
              <a:t>GCC-based IDEs including free SW4STM32 from AC6 + STM32CubeL4</a:t>
            </a:r>
            <a:r>
              <a:rPr kumimoji="1" lang="ja-JP" altLang="en-US" dirty="0"/>
              <a:t> （無料）</a:t>
            </a:r>
            <a:endParaRPr kumimoji="1" lang="en-US" altLang="ja-JP" dirty="0"/>
          </a:p>
          <a:p>
            <a:r>
              <a:rPr lang="en-US" altLang="ja-JP" dirty="0"/>
              <a:t>ARM </a:t>
            </a:r>
            <a:r>
              <a:rPr lang="en-US" altLang="ja-JP" dirty="0" err="1"/>
              <a:t>mbed</a:t>
            </a:r>
            <a:r>
              <a:rPr lang="en-US" altLang="ja-JP" dirty="0"/>
              <a:t> online</a:t>
            </a:r>
            <a:r>
              <a:rPr lang="ja-JP" altLang="en-US" dirty="0"/>
              <a:t> </a:t>
            </a:r>
            <a:r>
              <a:rPr lang="en-US" altLang="ja-JP" dirty="0"/>
              <a:t>(Web</a:t>
            </a:r>
            <a:r>
              <a:rPr lang="ja-JP" altLang="en-US" dirty="0"/>
              <a:t>ベース  無料</a:t>
            </a:r>
            <a:r>
              <a:rPr lang="en-US" altLang="ja-JP" dirty="0"/>
              <a:t>)</a:t>
            </a:r>
          </a:p>
          <a:p>
            <a:r>
              <a:rPr kumimoji="1" lang="en-US" altLang="ja-JP" dirty="0">
                <a:solidFill>
                  <a:srgbClr val="FF0000"/>
                </a:solidFill>
              </a:rPr>
              <a:t>Arduino </a:t>
            </a:r>
            <a:r>
              <a:rPr kumimoji="1" lang="en-US" altLang="ja-JP" dirty="0" err="1">
                <a:solidFill>
                  <a:srgbClr val="FF0000"/>
                </a:solidFill>
              </a:rPr>
              <a:t>Genuino</a:t>
            </a:r>
            <a:r>
              <a:rPr lang="ja-JP" altLang="en-US" dirty="0"/>
              <a:t> </a:t>
            </a:r>
            <a:r>
              <a:rPr lang="en-US" altLang="ja-JP" dirty="0"/>
              <a:t>(</a:t>
            </a:r>
            <a:r>
              <a:rPr lang="ja-JP" altLang="en-US" dirty="0"/>
              <a:t>無料</a:t>
            </a:r>
            <a:r>
              <a:rPr lang="en-US" altLang="ja-JP" dirty="0"/>
              <a:t>)</a:t>
            </a:r>
            <a:endParaRPr kumimoji="1" lang="en-US" altLang="ja-JP" dirty="0">
              <a:solidFill>
                <a:srgbClr val="FF0000"/>
              </a:solidFill>
            </a:endParaRPr>
          </a:p>
          <a:p>
            <a:endParaRPr lang="en-US" altLang="ja-JP" dirty="0">
              <a:solidFill>
                <a:srgbClr val="FF0000"/>
              </a:solidFill>
            </a:endParaRPr>
          </a:p>
          <a:p>
            <a:pPr marL="0" indent="0">
              <a:buNone/>
            </a:pPr>
            <a:r>
              <a:rPr lang="en-US" altLang="ja-JP" dirty="0">
                <a:solidFill>
                  <a:srgbClr val="FF0000"/>
                </a:solidFill>
              </a:rPr>
              <a:t>    </a:t>
            </a:r>
            <a:endParaRPr kumimoji="1" lang="en-US" altLang="ja-JP" dirty="0">
              <a:solidFill>
                <a:srgbClr val="FF0000"/>
              </a:solidFill>
            </a:endParaRPr>
          </a:p>
          <a:p>
            <a:endParaRPr lang="en-US" altLang="ja-JP" dirty="0">
              <a:solidFill>
                <a:srgbClr val="FF0000"/>
              </a:solidFill>
            </a:endParaRPr>
          </a:p>
          <a:p>
            <a:endParaRPr kumimoji="1" lang="en-US" altLang="ja-JP" dirty="0">
              <a:solidFill>
                <a:srgbClr val="FF0000"/>
              </a:solidFill>
            </a:endParaRPr>
          </a:p>
          <a:p>
            <a:endParaRPr kumimoji="1" lang="en-US" altLang="ja-JP" dirty="0">
              <a:solidFill>
                <a:srgbClr val="FF0000"/>
              </a:solidFill>
            </a:endParaRPr>
          </a:p>
          <a:p>
            <a:pPr marL="0" indent="0">
              <a:buNone/>
            </a:pPr>
            <a:r>
              <a:rPr lang="ja-JP" altLang="en-US" dirty="0">
                <a:solidFill>
                  <a:srgbClr val="FF0000"/>
                </a:solidFill>
              </a:rPr>
              <a:t> 　</a:t>
            </a:r>
            <a:endParaRPr lang="en-US" altLang="ja-JP" dirty="0">
              <a:solidFill>
                <a:srgbClr val="FF0000"/>
              </a:solidFill>
            </a:endParaRPr>
          </a:p>
          <a:p>
            <a:endParaRPr kumimoji="1" lang="ja-JP" altLang="en-US" dirty="0">
              <a:solidFill>
                <a:srgbClr val="FF0000"/>
              </a:solidFill>
            </a:endParaRPr>
          </a:p>
        </p:txBody>
      </p:sp>
      <p:pic>
        <p:nvPicPr>
          <p:cNvPr id="6" name="図 5">
            <a:extLst>
              <a:ext uri="{FF2B5EF4-FFF2-40B4-BE49-F238E27FC236}">
                <a16:creationId xmlns:a16="http://schemas.microsoft.com/office/drawing/2014/main" id="{B2BA98C4-9BDD-4132-8808-3CD24090544A}"/>
              </a:ext>
            </a:extLst>
          </p:cNvPr>
          <p:cNvPicPr>
            <a:picLocks noChangeAspect="1"/>
          </p:cNvPicPr>
          <p:nvPr/>
        </p:nvPicPr>
        <p:blipFill>
          <a:blip r:embed="rId3"/>
          <a:stretch>
            <a:fillRect/>
          </a:stretch>
        </p:blipFill>
        <p:spPr>
          <a:xfrm>
            <a:off x="987383" y="3761827"/>
            <a:ext cx="2949101" cy="2835276"/>
          </a:xfrm>
          <a:prstGeom prst="rect">
            <a:avLst/>
          </a:prstGeom>
        </p:spPr>
      </p:pic>
      <p:sp>
        <p:nvSpPr>
          <p:cNvPr id="4" name="吹き出し: 四角形 3">
            <a:extLst>
              <a:ext uri="{FF2B5EF4-FFF2-40B4-BE49-F238E27FC236}">
                <a16:creationId xmlns:a16="http://schemas.microsoft.com/office/drawing/2014/main" id="{92E4A613-4EE5-4304-9560-7148DFAD90D7}"/>
              </a:ext>
            </a:extLst>
          </p:cNvPr>
          <p:cNvSpPr/>
          <p:nvPr/>
        </p:nvSpPr>
        <p:spPr>
          <a:xfrm>
            <a:off x="3117476" y="4258898"/>
            <a:ext cx="2758888" cy="1509890"/>
          </a:xfrm>
          <a:prstGeom prst="wedgeRectCallout">
            <a:avLst>
              <a:gd name="adj1" fmla="val -46492"/>
              <a:gd name="adj2" fmla="val -88566"/>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みんな大好き </a:t>
            </a:r>
            <a:r>
              <a:rPr kumimoji="1" lang="en-US" altLang="ja-JP" dirty="0">
                <a:solidFill>
                  <a:schemeClr val="tx1"/>
                </a:solidFill>
              </a:rPr>
              <a:t>Arduino</a:t>
            </a:r>
            <a:r>
              <a:rPr kumimoji="1" lang="ja-JP" altLang="en-US" dirty="0">
                <a:solidFill>
                  <a:schemeClr val="tx1"/>
                </a:solidFill>
              </a:rPr>
              <a:t>！</a:t>
            </a:r>
            <a:endParaRPr kumimoji="1" lang="en-US" altLang="ja-JP" dirty="0">
              <a:solidFill>
                <a:schemeClr val="tx1"/>
              </a:solidFill>
            </a:endParaRPr>
          </a:p>
          <a:p>
            <a:pPr algn="ctr"/>
            <a:endParaRPr kumimoji="1" lang="en-US" altLang="ja-JP" dirty="0">
              <a:solidFill>
                <a:schemeClr val="tx1"/>
              </a:solidFill>
            </a:endParaRPr>
          </a:p>
          <a:p>
            <a:pPr algn="ctr"/>
            <a:r>
              <a:rPr kumimoji="1" lang="en-US" altLang="ja-JP" dirty="0">
                <a:solidFill>
                  <a:schemeClr val="tx1"/>
                </a:solidFill>
              </a:rPr>
              <a:t>STM32 Discovery Kit</a:t>
            </a:r>
            <a:r>
              <a:rPr kumimoji="1" lang="ja-JP" altLang="en-US" dirty="0">
                <a:solidFill>
                  <a:schemeClr val="tx1"/>
                </a:solidFill>
              </a:rPr>
              <a:t>は、</a:t>
            </a:r>
            <a:endParaRPr kumimoji="1" lang="en-US" altLang="ja-JP" dirty="0">
              <a:solidFill>
                <a:schemeClr val="tx1"/>
              </a:solidFill>
            </a:endParaRPr>
          </a:p>
          <a:p>
            <a:pPr algn="ctr"/>
            <a:r>
              <a:rPr lang="en-US" altLang="ja-JP" dirty="0">
                <a:solidFill>
                  <a:schemeClr val="tx1"/>
                </a:solidFill>
              </a:rPr>
              <a:t>Arduino </a:t>
            </a:r>
            <a:r>
              <a:rPr kumimoji="1" lang="en-US" altLang="ja-JP" dirty="0">
                <a:solidFill>
                  <a:schemeClr val="tx1"/>
                </a:solidFill>
              </a:rPr>
              <a:t>Uno</a:t>
            </a:r>
            <a:r>
              <a:rPr kumimoji="1" lang="ja-JP" altLang="en-US" dirty="0">
                <a:solidFill>
                  <a:schemeClr val="tx1"/>
                </a:solidFill>
              </a:rPr>
              <a:t>互換で</a:t>
            </a:r>
            <a:endParaRPr kumimoji="1" lang="en-US" altLang="ja-JP" dirty="0">
              <a:solidFill>
                <a:schemeClr val="tx1"/>
              </a:solidFill>
            </a:endParaRPr>
          </a:p>
          <a:p>
            <a:pPr algn="ctr"/>
            <a:r>
              <a:rPr kumimoji="1" lang="ja-JP" altLang="en-US" dirty="0">
                <a:solidFill>
                  <a:schemeClr val="tx1"/>
                </a:solidFill>
              </a:rPr>
              <a:t> 機能も</a:t>
            </a:r>
            <a:r>
              <a:rPr kumimoji="1" lang="en-US" altLang="ja-JP" dirty="0">
                <a:solidFill>
                  <a:schemeClr val="tx1"/>
                </a:solidFill>
              </a:rPr>
              <a:t>MAX</a:t>
            </a:r>
          </a:p>
        </p:txBody>
      </p:sp>
      <p:pic>
        <p:nvPicPr>
          <p:cNvPr id="8" name="図 7">
            <a:extLst>
              <a:ext uri="{FF2B5EF4-FFF2-40B4-BE49-F238E27FC236}">
                <a16:creationId xmlns:a16="http://schemas.microsoft.com/office/drawing/2014/main" id="{3E3F6A42-9CAB-4B9F-859E-50D8B572E2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0737" y="3441137"/>
            <a:ext cx="3599329" cy="2195944"/>
          </a:xfrm>
          <a:prstGeom prst="rect">
            <a:avLst/>
          </a:prstGeom>
        </p:spPr>
      </p:pic>
      <p:pic>
        <p:nvPicPr>
          <p:cNvPr id="10" name="図 9">
            <a:extLst>
              <a:ext uri="{FF2B5EF4-FFF2-40B4-BE49-F238E27FC236}">
                <a16:creationId xmlns:a16="http://schemas.microsoft.com/office/drawing/2014/main" id="{8C977E03-12DB-4298-BB38-6E68777F0A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99871" y="4584137"/>
            <a:ext cx="2963956" cy="2012966"/>
          </a:xfrm>
          <a:prstGeom prst="rect">
            <a:avLst/>
          </a:prstGeom>
        </p:spPr>
      </p:pic>
      <p:sp>
        <p:nvSpPr>
          <p:cNvPr id="5" name="吹き出し: 四角形 4">
            <a:extLst>
              <a:ext uri="{FF2B5EF4-FFF2-40B4-BE49-F238E27FC236}">
                <a16:creationId xmlns:a16="http://schemas.microsoft.com/office/drawing/2014/main" id="{A6D75476-E522-4D88-8A20-779DC22B559C}"/>
              </a:ext>
            </a:extLst>
          </p:cNvPr>
          <p:cNvSpPr/>
          <p:nvPr/>
        </p:nvSpPr>
        <p:spPr>
          <a:xfrm>
            <a:off x="9228044" y="3185411"/>
            <a:ext cx="2963956" cy="887505"/>
          </a:xfrm>
          <a:prstGeom prst="wedgeRectCallout">
            <a:avLst>
              <a:gd name="adj1" fmla="val -46849"/>
              <a:gd name="adj2" fmla="val -7808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個人的に</a:t>
            </a:r>
            <a:r>
              <a:rPr kumimoji="1" lang="en-US" altLang="ja-JP" dirty="0">
                <a:solidFill>
                  <a:schemeClr val="tx1"/>
                </a:solidFill>
              </a:rPr>
              <a:t>SW4+STM32Cube</a:t>
            </a:r>
            <a:r>
              <a:rPr kumimoji="1" lang="ja-JP" altLang="en-US" dirty="0">
                <a:solidFill>
                  <a:schemeClr val="tx1"/>
                </a:solidFill>
              </a:rPr>
              <a:t> がおすすめ</a:t>
            </a:r>
          </a:p>
        </p:txBody>
      </p:sp>
    </p:spTree>
    <p:extLst>
      <p:ext uri="{BB962C8B-B14F-4D97-AF65-F5344CB8AC3E}">
        <p14:creationId xmlns:p14="http://schemas.microsoft.com/office/powerpoint/2010/main" val="9829979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D00C10-C3C7-4CA6-B4D0-3B62E433D323}"/>
              </a:ext>
            </a:extLst>
          </p:cNvPr>
          <p:cNvSpPr>
            <a:spLocks noGrp="1"/>
          </p:cNvSpPr>
          <p:nvPr>
            <p:ph type="title"/>
          </p:nvPr>
        </p:nvSpPr>
        <p:spPr/>
        <p:txBody>
          <a:bodyPr/>
          <a:lstStyle/>
          <a:p>
            <a:r>
              <a:rPr lang="ja-JP" altLang="en-US" dirty="0"/>
              <a:t>ＳＴＭ３２</a:t>
            </a:r>
            <a:r>
              <a:rPr kumimoji="1" lang="en-US" altLang="ja-JP" dirty="0"/>
              <a:t> - Arduino</a:t>
            </a:r>
            <a:endParaRPr kumimoji="1" lang="ja-JP" altLang="en-US" dirty="0"/>
          </a:p>
        </p:txBody>
      </p:sp>
      <p:sp>
        <p:nvSpPr>
          <p:cNvPr id="3" name="コンテンツ プレースホルダー 2">
            <a:extLst>
              <a:ext uri="{FF2B5EF4-FFF2-40B4-BE49-F238E27FC236}">
                <a16:creationId xmlns:a16="http://schemas.microsoft.com/office/drawing/2014/main" id="{A429A0DB-C289-48E0-B3EB-58B19F35E405}"/>
              </a:ext>
            </a:extLst>
          </p:cNvPr>
          <p:cNvSpPr>
            <a:spLocks noGrp="1"/>
          </p:cNvSpPr>
          <p:nvPr>
            <p:ph idx="1"/>
          </p:nvPr>
        </p:nvSpPr>
        <p:spPr/>
        <p:txBody>
          <a:bodyPr>
            <a:normAutofit/>
          </a:bodyPr>
          <a:lstStyle/>
          <a:p>
            <a:r>
              <a:rPr lang="en-US" altLang="ja-JP" dirty="0"/>
              <a:t>STM32L475</a:t>
            </a:r>
            <a:r>
              <a:rPr lang="ja-JP" altLang="en-US" dirty="0"/>
              <a:t> は </a:t>
            </a:r>
            <a:r>
              <a:rPr lang="en-US" altLang="ja-JP" dirty="0"/>
              <a:t>Arduino</a:t>
            </a:r>
            <a:r>
              <a:rPr lang="ja-JP" altLang="en-US" dirty="0"/>
              <a:t>互換で動作することができます。</a:t>
            </a:r>
            <a:endParaRPr lang="en-US" altLang="ja-JP" dirty="0"/>
          </a:p>
          <a:p>
            <a:r>
              <a:rPr lang="en-US" altLang="ja-JP" dirty="0"/>
              <a:t>STM32duino</a:t>
            </a:r>
            <a:r>
              <a:rPr lang="ja-JP" altLang="en-US" dirty="0"/>
              <a:t>で公開されているものがあればそちらのライブラリを使用した方が無難です。</a:t>
            </a:r>
            <a:endParaRPr lang="en-US" altLang="ja-JP" dirty="0"/>
          </a:p>
          <a:p>
            <a:pPr marL="0" indent="0">
              <a:buNone/>
            </a:pPr>
            <a:r>
              <a:rPr lang="ja-JP" altLang="en-US" dirty="0"/>
              <a:t>   </a:t>
            </a:r>
            <a:r>
              <a:rPr lang="en-US" altLang="ja-JP" sz="1900" dirty="0">
                <a:hlinkClick r:id="rId3"/>
              </a:rPr>
              <a:t>https://github.com/stm32duino/Arduino_Core_STM32/tree/master/libraries</a:t>
            </a:r>
            <a:endParaRPr lang="en-US" altLang="ja-JP" sz="1900" dirty="0"/>
          </a:p>
          <a:p>
            <a:r>
              <a:rPr lang="en-US" altLang="ja-JP" dirty="0"/>
              <a:t>Arduino</a:t>
            </a:r>
            <a:r>
              <a:rPr lang="ja-JP" altLang="en-US" dirty="0"/>
              <a:t>でも機能毎に使用するライブラリがいろいろと公開されているので、必要なライブラリをインポートします。</a:t>
            </a:r>
            <a:endParaRPr lang="en-US" altLang="ja-JP" dirty="0"/>
          </a:p>
          <a:p>
            <a:pPr marL="0" indent="0">
              <a:buNone/>
            </a:pPr>
            <a:r>
              <a:rPr lang="ja-JP" altLang="en-US" dirty="0"/>
              <a:t>   </a:t>
            </a:r>
            <a:r>
              <a:rPr lang="en-US" altLang="ja-JP" dirty="0">
                <a:hlinkClick r:id="rId4"/>
              </a:rPr>
              <a:t>http://www.musashinodenpa.com/arduino/ref/</a:t>
            </a:r>
            <a:endParaRPr lang="en-US" altLang="ja-JP" dirty="0"/>
          </a:p>
          <a:p>
            <a:r>
              <a:rPr lang="ja-JP" altLang="en-US" dirty="0"/>
              <a:t>機能や</a:t>
            </a:r>
            <a:r>
              <a:rPr lang="en-US" altLang="ja-JP" dirty="0"/>
              <a:t>PIN</a:t>
            </a:r>
            <a:r>
              <a:rPr lang="ja-JP" altLang="en-US" dirty="0"/>
              <a:t>配や機能数が純正</a:t>
            </a:r>
            <a:r>
              <a:rPr lang="en-US" altLang="ja-JP" dirty="0"/>
              <a:t>Arduino</a:t>
            </a:r>
            <a:r>
              <a:rPr lang="ja-JP" altLang="en-US" dirty="0"/>
              <a:t>と異なるのでライブラリのピン指定に注意が必要です。</a:t>
            </a:r>
            <a:endParaRPr lang="en-US" altLang="ja-JP" dirty="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2028058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618564" y="712527"/>
            <a:ext cx="4888357" cy="6145473"/>
            <a:chOff x="409073" y="228599"/>
            <a:chExt cx="5017168" cy="6388769"/>
          </a:xfrm>
        </p:grpSpPr>
        <p:pic>
          <p:nvPicPr>
            <p:cNvPr id="9" name="図 8"/>
            <p:cNvPicPr>
              <a:picLocks noChangeAspect="1"/>
            </p:cNvPicPr>
            <p:nvPr/>
          </p:nvPicPr>
          <p:blipFill rotWithShape="1">
            <a:blip r:embed="rId2"/>
            <a:srcRect l="30000" t="701" r="28848" b="6140"/>
            <a:stretch/>
          </p:blipFill>
          <p:spPr>
            <a:xfrm>
              <a:off x="409073" y="228599"/>
              <a:ext cx="5017168" cy="6388769"/>
            </a:xfrm>
            <a:prstGeom prst="rect">
              <a:avLst/>
            </a:prstGeom>
          </p:spPr>
        </p:pic>
        <p:grpSp>
          <p:nvGrpSpPr>
            <p:cNvPr id="8" name="グループ化 7"/>
            <p:cNvGrpSpPr/>
            <p:nvPr/>
          </p:nvGrpSpPr>
          <p:grpSpPr>
            <a:xfrm>
              <a:off x="1299411" y="445168"/>
              <a:ext cx="4126830" cy="6027821"/>
              <a:chOff x="1299411" y="445168"/>
              <a:chExt cx="4126830" cy="6027821"/>
            </a:xfrm>
          </p:grpSpPr>
          <p:sp>
            <p:nvSpPr>
              <p:cNvPr id="5" name="角丸四角形 4"/>
              <p:cNvSpPr/>
              <p:nvPr/>
            </p:nvSpPr>
            <p:spPr>
              <a:xfrm>
                <a:off x="1299411" y="445168"/>
                <a:ext cx="324853" cy="18047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角丸四角形 5"/>
              <p:cNvSpPr/>
              <p:nvPr/>
            </p:nvSpPr>
            <p:spPr>
              <a:xfrm>
                <a:off x="1383631" y="1973178"/>
                <a:ext cx="2069431" cy="1564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角丸四角形 6"/>
              <p:cNvSpPr/>
              <p:nvPr/>
            </p:nvSpPr>
            <p:spPr>
              <a:xfrm>
                <a:off x="3453062" y="6292515"/>
                <a:ext cx="1973179" cy="18047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 name="グループ化 14"/>
          <p:cNvGrpSpPr/>
          <p:nvPr/>
        </p:nvGrpSpPr>
        <p:grpSpPr>
          <a:xfrm>
            <a:off x="6481479" y="712527"/>
            <a:ext cx="5245768" cy="4535906"/>
            <a:chOff x="6100010" y="228599"/>
            <a:chExt cx="5245768" cy="4535906"/>
          </a:xfrm>
        </p:grpSpPr>
        <p:pic>
          <p:nvPicPr>
            <p:cNvPr id="11" name="図 10"/>
            <p:cNvPicPr>
              <a:picLocks noChangeAspect="1"/>
            </p:cNvPicPr>
            <p:nvPr/>
          </p:nvPicPr>
          <p:blipFill rotWithShape="1">
            <a:blip r:embed="rId3"/>
            <a:srcRect l="30001" t="702" r="26973" b="33157"/>
            <a:stretch/>
          </p:blipFill>
          <p:spPr>
            <a:xfrm>
              <a:off x="6100010" y="228599"/>
              <a:ext cx="5245768" cy="4535906"/>
            </a:xfrm>
            <a:prstGeom prst="rect">
              <a:avLst/>
            </a:prstGeom>
          </p:spPr>
        </p:pic>
        <p:sp>
          <p:nvSpPr>
            <p:cNvPr id="12" name="角丸四角形 11"/>
            <p:cNvSpPr/>
            <p:nvPr/>
          </p:nvSpPr>
          <p:spPr>
            <a:xfrm>
              <a:off x="7010399" y="451183"/>
              <a:ext cx="292769" cy="17445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角丸四角形 12"/>
            <p:cNvSpPr/>
            <p:nvPr/>
          </p:nvSpPr>
          <p:spPr>
            <a:xfrm>
              <a:off x="7010399" y="2129589"/>
              <a:ext cx="2675022" cy="14437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角丸四角形 13"/>
            <p:cNvSpPr/>
            <p:nvPr/>
          </p:nvSpPr>
          <p:spPr>
            <a:xfrm>
              <a:off x="9685420" y="2815389"/>
              <a:ext cx="1660357" cy="14437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右矢印 15"/>
          <p:cNvSpPr/>
          <p:nvPr/>
        </p:nvSpPr>
        <p:spPr>
          <a:xfrm>
            <a:off x="5672414" y="2671669"/>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テキスト ボックス 1">
            <a:extLst>
              <a:ext uri="{FF2B5EF4-FFF2-40B4-BE49-F238E27FC236}">
                <a16:creationId xmlns:a16="http://schemas.microsoft.com/office/drawing/2014/main" id="{75883E15-6619-437F-89C5-7259C2C6E8A3}"/>
              </a:ext>
            </a:extLst>
          </p:cNvPr>
          <p:cNvSpPr txBox="1"/>
          <p:nvPr/>
        </p:nvSpPr>
        <p:spPr>
          <a:xfrm>
            <a:off x="0" y="203807"/>
            <a:ext cx="12192000" cy="369332"/>
          </a:xfrm>
          <a:prstGeom prst="rect">
            <a:avLst/>
          </a:prstGeom>
          <a:noFill/>
        </p:spPr>
        <p:txBody>
          <a:bodyPr wrap="square" rtlCol="0">
            <a:spAutoFit/>
          </a:bodyPr>
          <a:lstStyle/>
          <a:p>
            <a:pPr algn="ctr"/>
            <a:r>
              <a:rPr kumimoji="1" lang="en-US" altLang="ja-JP" b="1" dirty="0"/>
              <a:t>Step3</a:t>
            </a:r>
            <a:r>
              <a:rPr kumimoji="1" lang="ja-JP" altLang="en-US" b="1" dirty="0"/>
              <a:t> </a:t>
            </a:r>
            <a:r>
              <a:rPr kumimoji="1" lang="en-US" altLang="ja-JP" b="1" dirty="0">
                <a:solidFill>
                  <a:srgbClr val="0070C0"/>
                </a:solidFill>
              </a:rPr>
              <a:t>Arduino</a:t>
            </a:r>
            <a:r>
              <a:rPr kumimoji="1" lang="ja-JP" altLang="en-US" b="1" dirty="0">
                <a:solidFill>
                  <a:srgbClr val="0070C0"/>
                </a:solidFill>
              </a:rPr>
              <a:t> </a:t>
            </a:r>
            <a:r>
              <a:rPr kumimoji="1" lang="en-US" altLang="ja-JP" b="1" dirty="0">
                <a:solidFill>
                  <a:srgbClr val="0070C0"/>
                </a:solidFill>
              </a:rPr>
              <a:t>IDE</a:t>
            </a:r>
            <a:r>
              <a:rPr kumimoji="1" lang="ja-JP" altLang="en-US" dirty="0"/>
              <a:t>で使うセンサボードを</a:t>
            </a:r>
            <a:r>
              <a:rPr lang="en-US" altLang="ja-JP" b="1" dirty="0">
                <a:solidFill>
                  <a:srgbClr val="00B050"/>
                </a:solidFill>
              </a:rPr>
              <a:t>STM32</a:t>
            </a:r>
            <a:r>
              <a:rPr lang="ja-JP" altLang="en-US" dirty="0"/>
              <a:t>に</a:t>
            </a:r>
            <a:r>
              <a:rPr kumimoji="1" lang="ja-JP" altLang="en-US" dirty="0"/>
              <a:t>設定します</a:t>
            </a:r>
          </a:p>
        </p:txBody>
      </p:sp>
    </p:spTree>
    <p:extLst>
      <p:ext uri="{BB962C8B-B14F-4D97-AF65-F5344CB8AC3E}">
        <p14:creationId xmlns:p14="http://schemas.microsoft.com/office/powerpoint/2010/main" val="7385941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AE65CA-90D9-454C-9C07-A4EE82C14CFF}"/>
              </a:ext>
            </a:extLst>
          </p:cNvPr>
          <p:cNvSpPr>
            <a:spLocks noGrp="1"/>
          </p:cNvSpPr>
          <p:nvPr>
            <p:ph type="title"/>
          </p:nvPr>
        </p:nvSpPr>
        <p:spPr/>
        <p:txBody>
          <a:bodyPr/>
          <a:lstStyle/>
          <a:p>
            <a:r>
              <a:rPr kumimoji="1" lang="en-US" altLang="ja-JP" dirty="0"/>
              <a:t>STM32 Discovery Kit</a:t>
            </a:r>
            <a:endParaRPr kumimoji="1" lang="ja-JP" altLang="en-US" dirty="0"/>
          </a:p>
        </p:txBody>
      </p:sp>
      <p:sp>
        <p:nvSpPr>
          <p:cNvPr id="3" name="コンテンツ プレースホルダー 2">
            <a:extLst>
              <a:ext uri="{FF2B5EF4-FFF2-40B4-BE49-F238E27FC236}">
                <a16:creationId xmlns:a16="http://schemas.microsoft.com/office/drawing/2014/main" id="{C02BD879-5934-4A9F-8570-8506685E36AE}"/>
              </a:ext>
            </a:extLst>
          </p:cNvPr>
          <p:cNvSpPr>
            <a:spLocks noGrp="1"/>
          </p:cNvSpPr>
          <p:nvPr>
            <p:ph idx="1"/>
          </p:nvPr>
        </p:nvSpPr>
        <p:spPr>
          <a:xfrm>
            <a:off x="838200" y="1969611"/>
            <a:ext cx="8064500" cy="469900"/>
          </a:xfrm>
        </p:spPr>
        <p:txBody>
          <a:bodyPr>
            <a:normAutofit fontScale="55000" lnSpcReduction="20000"/>
          </a:bodyPr>
          <a:lstStyle/>
          <a:p>
            <a:pPr marL="0" indent="0">
              <a:buNone/>
            </a:pPr>
            <a:r>
              <a:rPr lang="en-US" altLang="ja-JP" dirty="0">
                <a:hlinkClick r:id="rId3"/>
              </a:rPr>
              <a:t>https://www.st.com/content/ccc/resource/technical/document/user_manual/group0/b1/b8/7a/f2/f7/8d/4b/6b/DM00347848/files/DM00347848.pdf/jcr:content/translations/en.DM00347848.pdf</a:t>
            </a:r>
            <a:endParaRPr lang="en-US" altLang="ja-JP" dirty="0"/>
          </a:p>
          <a:p>
            <a:pPr marL="0" indent="0">
              <a:buNone/>
            </a:pPr>
            <a:endParaRPr kumimoji="1" lang="en-US" altLang="ja-JP" dirty="0"/>
          </a:p>
        </p:txBody>
      </p:sp>
      <p:graphicFrame>
        <p:nvGraphicFramePr>
          <p:cNvPr id="4" name="表 3">
            <a:extLst>
              <a:ext uri="{FF2B5EF4-FFF2-40B4-BE49-F238E27FC236}">
                <a16:creationId xmlns:a16="http://schemas.microsoft.com/office/drawing/2014/main" id="{68F6CFB7-C729-4A5C-BC6A-19065487B744}"/>
              </a:ext>
            </a:extLst>
          </p:cNvPr>
          <p:cNvGraphicFramePr>
            <a:graphicFrameLocks noGrp="1"/>
          </p:cNvGraphicFramePr>
          <p:nvPr>
            <p:extLst/>
          </p:nvPr>
        </p:nvGraphicFramePr>
        <p:xfrm>
          <a:off x="679449" y="2718435"/>
          <a:ext cx="10833101" cy="3505200"/>
        </p:xfrm>
        <a:graphic>
          <a:graphicData uri="http://schemas.openxmlformats.org/drawingml/2006/table">
            <a:tbl>
              <a:tblPr firstRow="1" bandRow="1">
                <a:tableStyleId>{9D7B26C5-4107-4FEC-AEDC-1716B250A1EF}</a:tableStyleId>
              </a:tblPr>
              <a:tblGrid>
                <a:gridCol w="1104900">
                  <a:extLst>
                    <a:ext uri="{9D8B030D-6E8A-4147-A177-3AD203B41FA5}">
                      <a16:colId xmlns:a16="http://schemas.microsoft.com/office/drawing/2014/main" val="3866730746"/>
                    </a:ext>
                  </a:extLst>
                </a:gridCol>
                <a:gridCol w="3625851">
                  <a:extLst>
                    <a:ext uri="{9D8B030D-6E8A-4147-A177-3AD203B41FA5}">
                      <a16:colId xmlns:a16="http://schemas.microsoft.com/office/drawing/2014/main" val="3188667897"/>
                    </a:ext>
                  </a:extLst>
                </a:gridCol>
                <a:gridCol w="6102350">
                  <a:extLst>
                    <a:ext uri="{9D8B030D-6E8A-4147-A177-3AD203B41FA5}">
                      <a16:colId xmlns:a16="http://schemas.microsoft.com/office/drawing/2014/main" val="2832997483"/>
                    </a:ext>
                  </a:extLst>
                </a:gridCol>
              </a:tblGrid>
              <a:tr h="370840">
                <a:tc>
                  <a:txBody>
                    <a:bodyPr/>
                    <a:lstStyle/>
                    <a:p>
                      <a:pPr algn="ctr"/>
                      <a:r>
                        <a:rPr kumimoji="1" lang="ja-JP" altLang="en-US" dirty="0"/>
                        <a:t>ページ</a:t>
                      </a:r>
                    </a:p>
                  </a:txBody>
                  <a:tcPr/>
                </a:tc>
                <a:tc>
                  <a:txBody>
                    <a:bodyPr/>
                    <a:lstStyle/>
                    <a:p>
                      <a:r>
                        <a:rPr kumimoji="1" lang="ja-JP" altLang="en-US" dirty="0"/>
                        <a:t>内容</a:t>
                      </a:r>
                    </a:p>
                  </a:txBody>
                  <a:tcPr/>
                </a:tc>
                <a:tc>
                  <a:txBody>
                    <a:bodyPr/>
                    <a:lstStyle/>
                    <a:p>
                      <a:r>
                        <a:rPr kumimoji="1" lang="ja-JP" altLang="en-US" dirty="0"/>
                        <a:t>見るべきところ</a:t>
                      </a:r>
                    </a:p>
                  </a:txBody>
                  <a:tcPr/>
                </a:tc>
                <a:extLst>
                  <a:ext uri="{0D108BD9-81ED-4DB2-BD59-A6C34878D82A}">
                    <a16:rowId xmlns:a16="http://schemas.microsoft.com/office/drawing/2014/main" val="3058661899"/>
                  </a:ext>
                </a:extLst>
              </a:tr>
              <a:tr h="370840">
                <a:tc>
                  <a:txBody>
                    <a:bodyPr/>
                    <a:lstStyle/>
                    <a:p>
                      <a:pPr algn="ctr"/>
                      <a:r>
                        <a:rPr kumimoji="1" lang="en-US" altLang="ja-JP" dirty="0"/>
                        <a:t>6</a:t>
                      </a:r>
                      <a:endParaRPr kumimoji="1" lang="ja-JP" altLang="en-US" dirty="0"/>
                    </a:p>
                  </a:txBody>
                  <a:tcPr/>
                </a:tc>
                <a:tc>
                  <a:txBody>
                    <a:bodyPr/>
                    <a:lstStyle/>
                    <a:p>
                      <a:r>
                        <a:rPr kumimoji="1" lang="ja-JP" altLang="en-US" dirty="0"/>
                        <a:t>機能一覧</a:t>
                      </a:r>
                    </a:p>
                  </a:txBody>
                  <a:tcPr/>
                </a:tc>
                <a:tc>
                  <a:txBody>
                    <a:bodyPr/>
                    <a:lstStyle/>
                    <a:p>
                      <a:r>
                        <a:rPr kumimoji="1" lang="ja-JP" altLang="en-US" dirty="0"/>
                        <a:t>マイコンボードの機能を確認しよう</a:t>
                      </a:r>
                    </a:p>
                  </a:txBody>
                  <a:tcPr/>
                </a:tc>
                <a:extLst>
                  <a:ext uri="{0D108BD9-81ED-4DB2-BD59-A6C34878D82A}">
                    <a16:rowId xmlns:a16="http://schemas.microsoft.com/office/drawing/2014/main" val="1498399288"/>
                  </a:ext>
                </a:extLst>
              </a:tr>
              <a:tr h="370840">
                <a:tc>
                  <a:txBody>
                    <a:bodyPr/>
                    <a:lstStyle/>
                    <a:p>
                      <a:pPr algn="ctr"/>
                      <a:r>
                        <a:rPr kumimoji="1" lang="en-US" altLang="ja-JP" dirty="0"/>
                        <a:t>9</a:t>
                      </a:r>
                      <a:endParaRPr kumimoji="1" lang="ja-JP" altLang="en-US" dirty="0"/>
                    </a:p>
                  </a:txBody>
                  <a:tcPr/>
                </a:tc>
                <a:tc>
                  <a:txBody>
                    <a:bodyPr/>
                    <a:lstStyle/>
                    <a:p>
                      <a:r>
                        <a:rPr kumimoji="1" lang="ja-JP" altLang="en-US" dirty="0"/>
                        <a:t>ハードウェア・ブロックダイアグラム</a:t>
                      </a:r>
                    </a:p>
                  </a:txBody>
                  <a:tcPr/>
                </a:tc>
                <a:tc>
                  <a:txBody>
                    <a:bodyPr/>
                    <a:lstStyle/>
                    <a:p>
                      <a:r>
                        <a:rPr kumimoji="1" lang="ja-JP" altLang="en-US" dirty="0"/>
                        <a:t>マイコン本体と周辺装置</a:t>
                      </a:r>
                      <a:r>
                        <a:rPr kumimoji="1" lang="en-US" altLang="ja-JP" dirty="0"/>
                        <a:t>(</a:t>
                      </a:r>
                      <a:r>
                        <a:rPr kumimoji="1" lang="ja-JP" altLang="en-US" dirty="0"/>
                        <a:t>センサー</a:t>
                      </a:r>
                      <a:r>
                        <a:rPr kumimoji="1" lang="en-US" altLang="ja-JP" dirty="0"/>
                        <a:t>)</a:t>
                      </a:r>
                      <a:r>
                        <a:rPr kumimoji="1" lang="ja-JP" altLang="en-US" dirty="0"/>
                        <a:t>等のインターフェースを確認しよう</a:t>
                      </a:r>
                    </a:p>
                  </a:txBody>
                  <a:tcPr/>
                </a:tc>
                <a:extLst>
                  <a:ext uri="{0D108BD9-81ED-4DB2-BD59-A6C34878D82A}">
                    <a16:rowId xmlns:a16="http://schemas.microsoft.com/office/drawing/2014/main" val="2071829526"/>
                  </a:ext>
                </a:extLst>
              </a:tr>
              <a:tr h="370840">
                <a:tc>
                  <a:txBody>
                    <a:bodyPr/>
                    <a:lstStyle/>
                    <a:p>
                      <a:pPr algn="ctr"/>
                      <a:r>
                        <a:rPr kumimoji="1" lang="en-US" altLang="ja-JP" dirty="0"/>
                        <a:t>10 – 11</a:t>
                      </a:r>
                      <a:endParaRPr kumimoji="1" lang="ja-JP" altLang="en-US" dirty="0"/>
                    </a:p>
                  </a:txBody>
                  <a:tcPr/>
                </a:tc>
                <a:tc>
                  <a:txBody>
                    <a:bodyPr/>
                    <a:lstStyle/>
                    <a:p>
                      <a:r>
                        <a:rPr kumimoji="1" lang="ja-JP" altLang="en-US" dirty="0"/>
                        <a:t>マイコンボードのレイアウト図</a:t>
                      </a:r>
                    </a:p>
                  </a:txBody>
                  <a:tcPr/>
                </a:tc>
                <a:tc>
                  <a:txBody>
                    <a:bodyPr/>
                    <a:lstStyle/>
                    <a:p>
                      <a:r>
                        <a:rPr kumimoji="1" lang="ja-JP" altLang="en-US" dirty="0"/>
                        <a:t>マイコンボードを実際に見比べてみよう</a:t>
                      </a:r>
                    </a:p>
                  </a:txBody>
                  <a:tcPr/>
                </a:tc>
                <a:extLst>
                  <a:ext uri="{0D108BD9-81ED-4DB2-BD59-A6C34878D82A}">
                    <a16:rowId xmlns:a16="http://schemas.microsoft.com/office/drawing/2014/main" val="4250615377"/>
                  </a:ext>
                </a:extLst>
              </a:tr>
              <a:tr h="370840">
                <a:tc>
                  <a:txBody>
                    <a:bodyPr/>
                    <a:lstStyle/>
                    <a:p>
                      <a:pPr algn="ctr"/>
                      <a:r>
                        <a:rPr kumimoji="1" lang="en-US" altLang="ja-JP" dirty="0"/>
                        <a:t>29</a:t>
                      </a:r>
                      <a:endParaRPr kumimoji="1" lang="ja-JP" altLang="en-US" dirty="0"/>
                    </a:p>
                  </a:txBody>
                  <a:tcPr/>
                </a:tc>
                <a:tc>
                  <a:txBody>
                    <a:bodyPr/>
                    <a:lstStyle/>
                    <a:p>
                      <a:r>
                        <a:rPr kumimoji="1" lang="en-US" altLang="ja-JP" dirty="0"/>
                        <a:t>I2C </a:t>
                      </a:r>
                      <a:r>
                        <a:rPr kumimoji="1" lang="ja-JP" altLang="en-US" dirty="0"/>
                        <a:t>アドレス一覧</a:t>
                      </a:r>
                    </a:p>
                  </a:txBody>
                  <a:tcPr/>
                </a:tc>
                <a:tc>
                  <a:txBody>
                    <a:bodyPr/>
                    <a:lstStyle/>
                    <a:p>
                      <a:r>
                        <a:rPr kumimoji="1" lang="ja-JP" altLang="en-US" dirty="0"/>
                        <a:t>各種センサーのＩ２Ｃアドレスを確認しよう。Ｉ２Ｃに関しては別途説明します。</a:t>
                      </a:r>
                    </a:p>
                  </a:txBody>
                  <a:tcPr/>
                </a:tc>
                <a:extLst>
                  <a:ext uri="{0D108BD9-81ED-4DB2-BD59-A6C34878D82A}">
                    <a16:rowId xmlns:a16="http://schemas.microsoft.com/office/drawing/2014/main" val="4047149530"/>
                  </a:ext>
                </a:extLst>
              </a:tr>
              <a:tr h="370840">
                <a:tc>
                  <a:txBody>
                    <a:bodyPr/>
                    <a:lstStyle/>
                    <a:p>
                      <a:pPr algn="ctr"/>
                      <a:r>
                        <a:rPr kumimoji="1" lang="en-US" altLang="ja-JP" dirty="0"/>
                        <a:t>30-31</a:t>
                      </a:r>
                      <a:endParaRPr kumimoji="1" lang="ja-JP" altLang="en-US" dirty="0"/>
                    </a:p>
                  </a:txBody>
                  <a:tcPr/>
                </a:tc>
                <a:tc>
                  <a:txBody>
                    <a:bodyPr/>
                    <a:lstStyle/>
                    <a:p>
                      <a:r>
                        <a:rPr kumimoji="1" lang="ja-JP" altLang="en-US" dirty="0"/>
                        <a:t>コネクタ・レイアウト</a:t>
                      </a:r>
                    </a:p>
                  </a:txBody>
                  <a:tcPr/>
                </a:tc>
                <a:tc>
                  <a:txBody>
                    <a:bodyPr/>
                    <a:lstStyle/>
                    <a:p>
                      <a:r>
                        <a:rPr kumimoji="1" lang="en-US" altLang="ja-JP" dirty="0"/>
                        <a:t>Arduino </a:t>
                      </a:r>
                      <a:r>
                        <a:rPr kumimoji="1" lang="ja-JP" altLang="en-US" dirty="0"/>
                        <a:t>シールド互換の威力を確認！</a:t>
                      </a:r>
                    </a:p>
                  </a:txBody>
                  <a:tcPr/>
                </a:tc>
                <a:extLst>
                  <a:ext uri="{0D108BD9-81ED-4DB2-BD59-A6C34878D82A}">
                    <a16:rowId xmlns:a16="http://schemas.microsoft.com/office/drawing/2014/main" val="3175739156"/>
                  </a:ext>
                </a:extLst>
              </a:tr>
              <a:tr h="370840">
                <a:tc>
                  <a:txBody>
                    <a:bodyPr/>
                    <a:lstStyle/>
                    <a:p>
                      <a:pPr algn="ctr"/>
                      <a:r>
                        <a:rPr kumimoji="1" lang="en-US" altLang="ja-JP" dirty="0"/>
                        <a:t>37-40</a:t>
                      </a:r>
                    </a:p>
                  </a:txBody>
                  <a:tcPr/>
                </a:tc>
                <a:tc>
                  <a:txBody>
                    <a:bodyPr/>
                    <a:lstStyle/>
                    <a:p>
                      <a:r>
                        <a:rPr kumimoji="1" lang="ja-JP" altLang="en-US" dirty="0"/>
                        <a:t>ピン配</a:t>
                      </a:r>
                    </a:p>
                  </a:txBody>
                  <a:tcPr/>
                </a:tc>
                <a:tc>
                  <a:txBody>
                    <a:bodyPr/>
                    <a:lstStyle/>
                    <a:p>
                      <a:r>
                        <a:rPr kumimoji="1" lang="ja-JP" altLang="en-US" dirty="0"/>
                        <a:t>ピン番号と機能を確認</a:t>
                      </a:r>
                    </a:p>
                  </a:txBody>
                  <a:tcPr/>
                </a:tc>
                <a:extLst>
                  <a:ext uri="{0D108BD9-81ED-4DB2-BD59-A6C34878D82A}">
                    <a16:rowId xmlns:a16="http://schemas.microsoft.com/office/drawing/2014/main" val="1680848588"/>
                  </a:ext>
                </a:extLst>
              </a:tr>
              <a:tr h="370840">
                <a:tc>
                  <a:txBody>
                    <a:bodyPr/>
                    <a:lstStyle/>
                    <a:p>
                      <a:pPr algn="ctr"/>
                      <a:r>
                        <a:rPr kumimoji="1" lang="en-US" altLang="ja-JP" dirty="0"/>
                        <a:t>42-52</a:t>
                      </a:r>
                      <a:endParaRPr kumimoji="1" lang="ja-JP" altLang="en-US" dirty="0"/>
                    </a:p>
                  </a:txBody>
                  <a:tcPr/>
                </a:tc>
                <a:tc>
                  <a:txBody>
                    <a:bodyPr/>
                    <a:lstStyle/>
                    <a:p>
                      <a:r>
                        <a:rPr kumimoji="1" lang="ja-JP" altLang="en-US" dirty="0"/>
                        <a:t>スケマティック</a:t>
                      </a:r>
                    </a:p>
                  </a:txBody>
                  <a:tcPr/>
                </a:tc>
                <a:tc>
                  <a:txBody>
                    <a:bodyPr/>
                    <a:lstStyle/>
                    <a:p>
                      <a:r>
                        <a:rPr kumimoji="1" lang="ja-JP" altLang="en-US" dirty="0"/>
                        <a:t>マイコン本体、ボードの回路とインターフェースのピン配を確認</a:t>
                      </a:r>
                    </a:p>
                  </a:txBody>
                  <a:tcPr/>
                </a:tc>
                <a:extLst>
                  <a:ext uri="{0D108BD9-81ED-4DB2-BD59-A6C34878D82A}">
                    <a16:rowId xmlns:a16="http://schemas.microsoft.com/office/drawing/2014/main" val="2485516567"/>
                  </a:ext>
                </a:extLst>
              </a:tr>
            </a:tbl>
          </a:graphicData>
        </a:graphic>
      </p:graphicFrame>
      <p:sp>
        <p:nvSpPr>
          <p:cNvPr id="5" name="コンテンツ プレースホルダー 2">
            <a:extLst>
              <a:ext uri="{FF2B5EF4-FFF2-40B4-BE49-F238E27FC236}">
                <a16:creationId xmlns:a16="http://schemas.microsoft.com/office/drawing/2014/main" id="{0294591E-4C0B-4807-A1D3-C7E2D6A68922}"/>
              </a:ext>
            </a:extLst>
          </p:cNvPr>
          <p:cNvSpPr txBox="1">
            <a:spLocks/>
          </p:cNvSpPr>
          <p:nvPr/>
        </p:nvSpPr>
        <p:spPr>
          <a:xfrm>
            <a:off x="838200" y="1454944"/>
            <a:ext cx="8064500" cy="4699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STM32 Discovery Kit </a:t>
            </a:r>
            <a:r>
              <a:rPr lang="ja-JP" altLang="en-US" dirty="0"/>
              <a:t>のデータシートをみてみよう！</a:t>
            </a:r>
            <a:endParaRPr lang="en-US" altLang="ja-JP" dirty="0"/>
          </a:p>
        </p:txBody>
      </p:sp>
    </p:spTree>
    <p:extLst>
      <p:ext uri="{BB962C8B-B14F-4D97-AF65-F5344CB8AC3E}">
        <p14:creationId xmlns:p14="http://schemas.microsoft.com/office/powerpoint/2010/main" val="290326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p:cNvGrpSpPr/>
          <p:nvPr/>
        </p:nvGrpSpPr>
        <p:grpSpPr>
          <a:xfrm>
            <a:off x="309281" y="1715758"/>
            <a:ext cx="2878289" cy="4196573"/>
            <a:chOff x="645459" y="2420470"/>
            <a:chExt cx="2312894" cy="3267635"/>
          </a:xfrm>
        </p:grpSpPr>
        <p:pic>
          <p:nvPicPr>
            <p:cNvPr id="4" name="図 3"/>
            <p:cNvPicPr>
              <a:picLocks noChangeAspect="1"/>
            </p:cNvPicPr>
            <p:nvPr/>
          </p:nvPicPr>
          <p:blipFill rotWithShape="1">
            <a:blip r:embed="rId2"/>
            <a:srcRect t="52353" r="81029"/>
            <a:stretch/>
          </p:blipFill>
          <p:spPr>
            <a:xfrm>
              <a:off x="645459" y="2420470"/>
              <a:ext cx="2312894" cy="3267635"/>
            </a:xfrm>
            <a:prstGeom prst="rect">
              <a:avLst/>
            </a:prstGeom>
          </p:spPr>
        </p:pic>
        <p:sp>
          <p:nvSpPr>
            <p:cNvPr id="5" name="角丸四角形 4"/>
            <p:cNvSpPr/>
            <p:nvPr/>
          </p:nvSpPr>
          <p:spPr>
            <a:xfrm>
              <a:off x="645459" y="5378822"/>
              <a:ext cx="430306"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角丸四角形 5"/>
            <p:cNvSpPr/>
            <p:nvPr/>
          </p:nvSpPr>
          <p:spPr>
            <a:xfrm>
              <a:off x="645459" y="4693022"/>
              <a:ext cx="430306"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右矢印 8"/>
          <p:cNvSpPr/>
          <p:nvPr/>
        </p:nvSpPr>
        <p:spPr>
          <a:xfrm>
            <a:off x="3376333" y="4265067"/>
            <a:ext cx="484808" cy="820268"/>
          </a:xfrm>
          <a:prstGeom prst="rightArrow">
            <a:avLst>
              <a:gd name="adj1" fmla="val 50000"/>
              <a:gd name="adj2" fmla="val 61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グループ化 10"/>
          <p:cNvGrpSpPr/>
          <p:nvPr/>
        </p:nvGrpSpPr>
        <p:grpSpPr>
          <a:xfrm>
            <a:off x="3998381" y="3438072"/>
            <a:ext cx="3760928" cy="2474259"/>
            <a:chOff x="3832411" y="376516"/>
            <a:chExt cx="4861952" cy="3356388"/>
          </a:xfrm>
        </p:grpSpPr>
        <p:pic>
          <p:nvPicPr>
            <p:cNvPr id="8" name="図 7"/>
            <p:cNvPicPr>
              <a:picLocks noChangeAspect="1"/>
            </p:cNvPicPr>
            <p:nvPr/>
          </p:nvPicPr>
          <p:blipFill>
            <a:blip r:embed="rId3"/>
            <a:stretch>
              <a:fillRect/>
            </a:stretch>
          </p:blipFill>
          <p:spPr>
            <a:xfrm>
              <a:off x="3832411" y="376516"/>
              <a:ext cx="4861952" cy="3356388"/>
            </a:xfrm>
            <a:prstGeom prst="rect">
              <a:avLst/>
            </a:prstGeom>
          </p:spPr>
        </p:pic>
        <p:sp>
          <p:nvSpPr>
            <p:cNvPr id="10" name="角丸四角形 9"/>
            <p:cNvSpPr/>
            <p:nvPr/>
          </p:nvSpPr>
          <p:spPr>
            <a:xfrm>
              <a:off x="5264522" y="981635"/>
              <a:ext cx="800101"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右矢印 13"/>
          <p:cNvSpPr/>
          <p:nvPr/>
        </p:nvSpPr>
        <p:spPr>
          <a:xfrm>
            <a:off x="8047715" y="4265067"/>
            <a:ext cx="484808" cy="820268"/>
          </a:xfrm>
          <a:prstGeom prst="rightArrow">
            <a:avLst>
              <a:gd name="adj1" fmla="val 50000"/>
              <a:gd name="adj2" fmla="val 61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テキスト ボックス 18">
            <a:extLst>
              <a:ext uri="{FF2B5EF4-FFF2-40B4-BE49-F238E27FC236}">
                <a16:creationId xmlns:a16="http://schemas.microsoft.com/office/drawing/2014/main" id="{75883E15-6619-437F-89C5-7259C2C6E8A3}"/>
              </a:ext>
            </a:extLst>
          </p:cNvPr>
          <p:cNvSpPr txBox="1"/>
          <p:nvPr/>
        </p:nvSpPr>
        <p:spPr>
          <a:xfrm>
            <a:off x="0" y="285978"/>
            <a:ext cx="12192000" cy="369332"/>
          </a:xfrm>
          <a:prstGeom prst="rect">
            <a:avLst/>
          </a:prstGeom>
          <a:noFill/>
        </p:spPr>
        <p:txBody>
          <a:bodyPr wrap="square" rtlCol="0">
            <a:spAutoFit/>
          </a:bodyPr>
          <a:lstStyle/>
          <a:p>
            <a:pPr algn="ctr"/>
            <a:r>
              <a:rPr kumimoji="1" lang="en-US" altLang="ja-JP" b="1" dirty="0"/>
              <a:t>Step4</a:t>
            </a:r>
            <a:r>
              <a:rPr kumimoji="1" lang="ja-JP" altLang="en-US" b="1" dirty="0"/>
              <a:t> </a:t>
            </a:r>
            <a:r>
              <a:rPr kumimoji="1" lang="ja-JP" altLang="en-US" b="1" dirty="0">
                <a:solidFill>
                  <a:srgbClr val="0070C0"/>
                </a:solidFill>
              </a:rPr>
              <a:t>開発</a:t>
            </a:r>
            <a:r>
              <a:rPr lang="en-US" altLang="ja-JP" b="1" dirty="0">
                <a:solidFill>
                  <a:srgbClr val="0070C0"/>
                </a:solidFill>
              </a:rPr>
              <a:t>PC</a:t>
            </a:r>
            <a:r>
              <a:rPr lang="ja-JP" altLang="en-US" dirty="0"/>
              <a:t>のどの</a:t>
            </a:r>
            <a:r>
              <a:rPr lang="en-US" altLang="ja-JP" dirty="0"/>
              <a:t>COM</a:t>
            </a:r>
            <a:r>
              <a:rPr lang="ja-JP" altLang="en-US" dirty="0"/>
              <a:t>ポートに</a:t>
            </a:r>
            <a:r>
              <a:rPr lang="en-US" altLang="ja-JP" b="1" dirty="0">
                <a:solidFill>
                  <a:srgbClr val="00B050"/>
                </a:solidFill>
              </a:rPr>
              <a:t>STM32</a:t>
            </a:r>
            <a:r>
              <a:rPr lang="ja-JP" altLang="en-US" dirty="0"/>
              <a:t>に繋がっているか確認します</a:t>
            </a:r>
            <a:endParaRPr lang="en-US" altLang="ja-JP" dirty="0"/>
          </a:p>
        </p:txBody>
      </p:sp>
      <p:grpSp>
        <p:nvGrpSpPr>
          <p:cNvPr id="21" name="グループ化 20"/>
          <p:cNvGrpSpPr/>
          <p:nvPr/>
        </p:nvGrpSpPr>
        <p:grpSpPr>
          <a:xfrm>
            <a:off x="3998381" y="854862"/>
            <a:ext cx="3751322" cy="2461683"/>
            <a:chOff x="409074" y="1007278"/>
            <a:chExt cx="5251032" cy="3300649"/>
          </a:xfrm>
        </p:grpSpPr>
        <p:pic>
          <p:nvPicPr>
            <p:cNvPr id="22" name="図 21"/>
            <p:cNvPicPr>
              <a:picLocks noChangeAspect="1"/>
            </p:cNvPicPr>
            <p:nvPr/>
          </p:nvPicPr>
          <p:blipFill>
            <a:blip r:embed="rId4"/>
            <a:stretch>
              <a:fillRect/>
            </a:stretch>
          </p:blipFill>
          <p:spPr>
            <a:xfrm>
              <a:off x="409074" y="1007278"/>
              <a:ext cx="5251032" cy="3300649"/>
            </a:xfrm>
            <a:prstGeom prst="rect">
              <a:avLst/>
            </a:prstGeom>
          </p:spPr>
        </p:pic>
        <p:sp>
          <p:nvSpPr>
            <p:cNvPr id="23" name="円/楕円 22"/>
            <p:cNvSpPr/>
            <p:nvPr/>
          </p:nvSpPr>
          <p:spPr>
            <a:xfrm>
              <a:off x="3801978" y="2361196"/>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円/楕円 23"/>
            <p:cNvSpPr/>
            <p:nvPr/>
          </p:nvSpPr>
          <p:spPr>
            <a:xfrm>
              <a:off x="3874166" y="2791453"/>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テキスト ボックス 17">
            <a:extLst>
              <a:ext uri="{FF2B5EF4-FFF2-40B4-BE49-F238E27FC236}">
                <a16:creationId xmlns:a16="http://schemas.microsoft.com/office/drawing/2014/main" id="{75883E15-6619-437F-89C5-7259C2C6E8A3}"/>
              </a:ext>
            </a:extLst>
          </p:cNvPr>
          <p:cNvSpPr txBox="1"/>
          <p:nvPr/>
        </p:nvSpPr>
        <p:spPr>
          <a:xfrm>
            <a:off x="2783490" y="6035246"/>
            <a:ext cx="7380686" cy="646331"/>
          </a:xfrm>
          <a:prstGeom prst="rect">
            <a:avLst/>
          </a:prstGeom>
          <a:solidFill>
            <a:schemeClr val="bg1"/>
          </a:solidFill>
        </p:spPr>
        <p:txBody>
          <a:bodyPr wrap="square" rtlCol="0">
            <a:spAutoFit/>
          </a:bodyPr>
          <a:lstStyle/>
          <a:p>
            <a:r>
              <a:rPr kumimoji="1" lang="en-US" altLang="ja-JP" b="1" dirty="0"/>
              <a:t>STMicroelectronics </a:t>
            </a:r>
            <a:r>
              <a:rPr kumimoji="1" lang="en-US" altLang="ja-JP" b="1" dirty="0" err="1"/>
              <a:t>STLink</a:t>
            </a:r>
            <a:r>
              <a:rPr kumimoji="1" lang="en-US" altLang="ja-JP" b="1" dirty="0"/>
              <a:t> Virtual COM Port</a:t>
            </a:r>
            <a:r>
              <a:rPr kumimoji="1" lang="ja-JP" altLang="en-US" dirty="0"/>
              <a:t> が見つからない場合は</a:t>
            </a:r>
            <a:endParaRPr kumimoji="1" lang="en-US" altLang="ja-JP" dirty="0"/>
          </a:p>
          <a:p>
            <a:r>
              <a:rPr lang="en-US" altLang="ja-JP" dirty="0"/>
              <a:t>USB</a:t>
            </a:r>
            <a:r>
              <a:rPr lang="ja-JP" altLang="en-US" dirty="0"/>
              <a:t>ケーブル又は</a:t>
            </a:r>
            <a:r>
              <a:rPr lang="en-US" altLang="ja-JP" b="1" dirty="0">
                <a:solidFill>
                  <a:srgbClr val="00B050"/>
                </a:solidFill>
              </a:rPr>
              <a:t>STM32</a:t>
            </a:r>
            <a:r>
              <a:rPr lang="ja-JP" altLang="en-US" dirty="0"/>
              <a:t>を取り替えてみましょう</a:t>
            </a:r>
            <a:endParaRPr kumimoji="1" lang="ja-JP" altLang="en-US" dirty="0"/>
          </a:p>
        </p:txBody>
      </p:sp>
      <p:sp>
        <p:nvSpPr>
          <p:cNvPr id="25" name="右矢印 24"/>
          <p:cNvSpPr/>
          <p:nvPr/>
        </p:nvSpPr>
        <p:spPr>
          <a:xfrm rot="10800000">
            <a:off x="3376333" y="1715758"/>
            <a:ext cx="484808" cy="820268"/>
          </a:xfrm>
          <a:prstGeom prst="rightArrow">
            <a:avLst>
              <a:gd name="adj1" fmla="val 50000"/>
              <a:gd name="adj2" fmla="val 61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テキスト ボックス 25"/>
          <p:cNvSpPr txBox="1"/>
          <p:nvPr/>
        </p:nvSpPr>
        <p:spPr>
          <a:xfrm>
            <a:off x="3376332" y="2945824"/>
            <a:ext cx="5063483" cy="369332"/>
          </a:xfrm>
          <a:prstGeom prst="rect">
            <a:avLst/>
          </a:prstGeom>
          <a:solidFill>
            <a:schemeClr val="bg1"/>
          </a:solidFill>
        </p:spPr>
        <p:txBody>
          <a:bodyPr wrap="square" rtlCol="0">
            <a:spAutoFit/>
          </a:bodyPr>
          <a:lstStyle/>
          <a:p>
            <a:r>
              <a:rPr lang="ja-JP" altLang="en-US" b="1" dirty="0">
                <a:solidFill>
                  <a:srgbClr val="00B050"/>
                </a:solidFill>
              </a:rPr>
              <a:t>開発</a:t>
            </a:r>
            <a:r>
              <a:rPr lang="en-US" altLang="ja-JP" b="1" dirty="0">
                <a:solidFill>
                  <a:srgbClr val="00B050"/>
                </a:solidFill>
              </a:rPr>
              <a:t>PC</a:t>
            </a:r>
            <a:r>
              <a:rPr lang="ja-JP" altLang="en-US" dirty="0"/>
              <a:t>と</a:t>
            </a:r>
            <a:r>
              <a:rPr lang="en-US" altLang="ja-JP" b="1" dirty="0">
                <a:solidFill>
                  <a:srgbClr val="00B050"/>
                </a:solidFill>
              </a:rPr>
              <a:t>STM32</a:t>
            </a:r>
            <a:r>
              <a:rPr lang="ja-JP" altLang="en-US" dirty="0"/>
              <a:t>を</a:t>
            </a:r>
            <a:r>
              <a:rPr lang="en-US" altLang="ja-JP" dirty="0"/>
              <a:t>USB</a:t>
            </a:r>
            <a:r>
              <a:rPr lang="ja-JP" altLang="en-US" dirty="0"/>
              <a:t>ケーブルでつなぎ繋ぎます。</a:t>
            </a:r>
            <a:endParaRPr lang="en-US" dirty="0"/>
          </a:p>
        </p:txBody>
      </p:sp>
      <p:grpSp>
        <p:nvGrpSpPr>
          <p:cNvPr id="20" name="グループ化 19"/>
          <p:cNvGrpSpPr/>
          <p:nvPr/>
        </p:nvGrpSpPr>
        <p:grpSpPr>
          <a:xfrm>
            <a:off x="8857502" y="854862"/>
            <a:ext cx="2841439" cy="5057469"/>
            <a:chOff x="8799856" y="874057"/>
            <a:chExt cx="3308582" cy="5983943"/>
          </a:xfrm>
        </p:grpSpPr>
        <p:pic>
          <p:nvPicPr>
            <p:cNvPr id="13" name="図 12"/>
            <p:cNvPicPr>
              <a:picLocks noChangeAspect="1"/>
            </p:cNvPicPr>
            <p:nvPr/>
          </p:nvPicPr>
          <p:blipFill>
            <a:blip r:embed="rId5"/>
            <a:stretch>
              <a:fillRect/>
            </a:stretch>
          </p:blipFill>
          <p:spPr>
            <a:xfrm>
              <a:off x="8799856" y="874057"/>
              <a:ext cx="3308582" cy="5983943"/>
            </a:xfrm>
            <a:prstGeom prst="rect">
              <a:avLst/>
            </a:prstGeom>
          </p:spPr>
        </p:pic>
        <p:sp>
          <p:nvSpPr>
            <p:cNvPr id="17" name="角丸四角形 16"/>
            <p:cNvSpPr/>
            <p:nvPr/>
          </p:nvSpPr>
          <p:spPr>
            <a:xfrm>
              <a:off x="11298552" y="5098672"/>
              <a:ext cx="386943" cy="19946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4950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65B8DEC-E601-422E-8D9E-28EA47F29658}"/>
              </a:ext>
            </a:extLst>
          </p:cNvPr>
          <p:cNvSpPr txBox="1"/>
          <p:nvPr/>
        </p:nvSpPr>
        <p:spPr>
          <a:xfrm>
            <a:off x="6656294" y="4033245"/>
            <a:ext cx="4693023" cy="646331"/>
          </a:xfrm>
          <a:prstGeom prst="rect">
            <a:avLst/>
          </a:prstGeom>
          <a:noFill/>
        </p:spPr>
        <p:txBody>
          <a:bodyPr wrap="square" rtlCol="0">
            <a:spAutoFit/>
          </a:bodyPr>
          <a:lstStyle/>
          <a:p>
            <a:r>
              <a:rPr lang="en-US" altLang="ja-JP" b="1" dirty="0"/>
              <a:t>Step4</a:t>
            </a:r>
            <a:r>
              <a:rPr lang="ja-JP" altLang="en-US" dirty="0"/>
              <a:t>で確認した</a:t>
            </a:r>
            <a:r>
              <a:rPr lang="en-US" altLang="ja-JP" b="1" dirty="0">
                <a:solidFill>
                  <a:srgbClr val="00B050"/>
                </a:solidFill>
              </a:rPr>
              <a:t>STM32</a:t>
            </a:r>
            <a:r>
              <a:rPr lang="ja-JP" altLang="en-US" dirty="0"/>
              <a:t>に繋がっているポートに</a:t>
            </a:r>
            <a:r>
              <a:rPr kumimoji="1" lang="ja-JP" altLang="en-US" dirty="0"/>
              <a:t>設定します</a:t>
            </a:r>
          </a:p>
        </p:txBody>
      </p:sp>
      <p:grpSp>
        <p:nvGrpSpPr>
          <p:cNvPr id="3" name="グループ化 2"/>
          <p:cNvGrpSpPr/>
          <p:nvPr/>
        </p:nvGrpSpPr>
        <p:grpSpPr>
          <a:xfrm>
            <a:off x="645460" y="766482"/>
            <a:ext cx="5795682" cy="5523002"/>
            <a:chOff x="618566" y="510988"/>
            <a:chExt cx="5795682" cy="5523002"/>
          </a:xfrm>
        </p:grpSpPr>
        <p:pic>
          <p:nvPicPr>
            <p:cNvPr id="2" name="図 1"/>
            <p:cNvPicPr>
              <a:picLocks noChangeAspect="1"/>
            </p:cNvPicPr>
            <p:nvPr/>
          </p:nvPicPr>
          <p:blipFill rotWithShape="1">
            <a:blip r:embed="rId2"/>
            <a:srcRect l="1109" t="948" r="59520" b="32353"/>
            <a:stretch/>
          </p:blipFill>
          <p:spPr>
            <a:xfrm>
              <a:off x="618566" y="510988"/>
              <a:ext cx="5795682" cy="5523002"/>
            </a:xfrm>
            <a:prstGeom prst="rect">
              <a:avLst/>
            </a:prstGeom>
          </p:spPr>
        </p:pic>
        <p:sp>
          <p:nvSpPr>
            <p:cNvPr id="11" name="角丸四角形 5">
              <a:extLst>
                <a:ext uri="{FF2B5EF4-FFF2-40B4-BE49-F238E27FC236}">
                  <a16:creationId xmlns:a16="http://schemas.microsoft.com/office/drawing/2014/main" id="{27FC027E-BA49-4C25-B5BB-3D9A30E3378D}"/>
                </a:ext>
              </a:extLst>
            </p:cNvPr>
            <p:cNvSpPr/>
            <p:nvPr/>
          </p:nvSpPr>
          <p:spPr>
            <a:xfrm>
              <a:off x="1734671" y="790711"/>
              <a:ext cx="349624" cy="217818"/>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5">
              <a:extLst>
                <a:ext uri="{FF2B5EF4-FFF2-40B4-BE49-F238E27FC236}">
                  <a16:creationId xmlns:a16="http://schemas.microsoft.com/office/drawing/2014/main" id="{27FC027E-BA49-4C25-B5BB-3D9A30E3378D}"/>
                </a:ext>
              </a:extLst>
            </p:cNvPr>
            <p:cNvSpPr/>
            <p:nvPr/>
          </p:nvSpPr>
          <p:spPr>
            <a:xfrm>
              <a:off x="1909482" y="3816300"/>
              <a:ext cx="753035" cy="20437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角丸四角形 5">
              <a:extLst>
                <a:ext uri="{FF2B5EF4-FFF2-40B4-BE49-F238E27FC236}">
                  <a16:creationId xmlns:a16="http://schemas.microsoft.com/office/drawing/2014/main" id="{27FC027E-BA49-4C25-B5BB-3D9A30E3378D}"/>
                </a:ext>
              </a:extLst>
            </p:cNvPr>
            <p:cNvSpPr/>
            <p:nvPr/>
          </p:nvSpPr>
          <p:spPr>
            <a:xfrm>
              <a:off x="5526741" y="4219711"/>
              <a:ext cx="753035" cy="20437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テキスト ボックス 13">
            <a:extLst>
              <a:ext uri="{FF2B5EF4-FFF2-40B4-BE49-F238E27FC236}">
                <a16:creationId xmlns:a16="http://schemas.microsoft.com/office/drawing/2014/main" id="{75883E15-6619-437F-89C5-7259C2C6E8A3}"/>
              </a:ext>
            </a:extLst>
          </p:cNvPr>
          <p:cNvSpPr txBox="1"/>
          <p:nvPr/>
        </p:nvSpPr>
        <p:spPr>
          <a:xfrm>
            <a:off x="0" y="285978"/>
            <a:ext cx="12192000" cy="369332"/>
          </a:xfrm>
          <a:prstGeom prst="rect">
            <a:avLst/>
          </a:prstGeom>
          <a:noFill/>
        </p:spPr>
        <p:txBody>
          <a:bodyPr wrap="square" rtlCol="0">
            <a:spAutoFit/>
          </a:bodyPr>
          <a:lstStyle/>
          <a:p>
            <a:pPr algn="ctr"/>
            <a:r>
              <a:rPr kumimoji="1" lang="en-US" altLang="ja-JP" b="1" dirty="0"/>
              <a:t>Step5</a:t>
            </a:r>
            <a:r>
              <a:rPr kumimoji="1" lang="ja-JP" altLang="en-US" b="1"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のシリアルポートを</a:t>
            </a:r>
            <a:r>
              <a:rPr lang="en-US" altLang="ja-JP" b="1" dirty="0">
                <a:solidFill>
                  <a:srgbClr val="00B050"/>
                </a:solidFill>
              </a:rPr>
              <a:t>STM32</a:t>
            </a:r>
            <a:r>
              <a:rPr lang="ja-JP" altLang="en-US" dirty="0"/>
              <a:t>に繋がっているポートに設定します</a:t>
            </a:r>
            <a:endParaRPr lang="en-US" altLang="ja-JP" dirty="0"/>
          </a:p>
        </p:txBody>
      </p:sp>
    </p:spTree>
    <p:extLst>
      <p:ext uri="{BB962C8B-B14F-4D97-AF65-F5344CB8AC3E}">
        <p14:creationId xmlns:p14="http://schemas.microsoft.com/office/powerpoint/2010/main" val="469592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2997798" y="726141"/>
            <a:ext cx="6196404" cy="5950622"/>
            <a:chOff x="422909" y="513405"/>
            <a:chExt cx="6526531" cy="6311276"/>
          </a:xfrm>
        </p:grpSpPr>
        <p:pic>
          <p:nvPicPr>
            <p:cNvPr id="6" name="図 5">
              <a:extLst>
                <a:ext uri="{FF2B5EF4-FFF2-40B4-BE49-F238E27FC236}">
                  <a16:creationId xmlns:a16="http://schemas.microsoft.com/office/drawing/2014/main" id="{959BA959-0684-44AE-B1EC-30510321CD44}"/>
                </a:ext>
              </a:extLst>
            </p:cNvPr>
            <p:cNvPicPr>
              <a:picLocks noChangeAspect="1"/>
            </p:cNvPicPr>
            <p:nvPr/>
          </p:nvPicPr>
          <p:blipFill>
            <a:blip r:embed="rId2"/>
            <a:stretch>
              <a:fillRect/>
            </a:stretch>
          </p:blipFill>
          <p:spPr>
            <a:xfrm>
              <a:off x="422909" y="513405"/>
              <a:ext cx="6526531" cy="6311276"/>
            </a:xfrm>
            <a:prstGeom prst="rect">
              <a:avLst/>
            </a:prstGeom>
          </p:spPr>
        </p:pic>
        <p:sp>
          <p:nvSpPr>
            <p:cNvPr id="7" name="角丸四角形 5">
              <a:extLst>
                <a:ext uri="{FF2B5EF4-FFF2-40B4-BE49-F238E27FC236}">
                  <a16:creationId xmlns:a16="http://schemas.microsoft.com/office/drawing/2014/main" id="{A254F905-9D00-4EB3-9D3A-612C68F30D55}"/>
                </a:ext>
              </a:extLst>
            </p:cNvPr>
            <p:cNvSpPr/>
            <p:nvPr/>
          </p:nvSpPr>
          <p:spPr>
            <a:xfrm>
              <a:off x="1680811" y="4057650"/>
              <a:ext cx="1359569" cy="20172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角丸四角形 5">
              <a:extLst>
                <a:ext uri="{FF2B5EF4-FFF2-40B4-BE49-F238E27FC236}">
                  <a16:creationId xmlns:a16="http://schemas.microsoft.com/office/drawing/2014/main" id="{EE09B200-CF84-4DFF-A36C-EF123C94D557}"/>
                </a:ext>
              </a:extLst>
            </p:cNvPr>
            <p:cNvSpPr/>
            <p:nvPr/>
          </p:nvSpPr>
          <p:spPr>
            <a:xfrm>
              <a:off x="4835491" y="4629150"/>
              <a:ext cx="1359569" cy="20172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5">
              <a:extLst>
                <a:ext uri="{FF2B5EF4-FFF2-40B4-BE49-F238E27FC236}">
                  <a16:creationId xmlns:a16="http://schemas.microsoft.com/office/drawing/2014/main" id="{A254F905-9D00-4EB3-9D3A-612C68F30D55}"/>
                </a:ext>
              </a:extLst>
            </p:cNvPr>
            <p:cNvSpPr/>
            <p:nvPr/>
          </p:nvSpPr>
          <p:spPr>
            <a:xfrm>
              <a:off x="1452211" y="763120"/>
              <a:ext cx="322801" cy="164727"/>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テキスト ボックス 9">
            <a:extLst>
              <a:ext uri="{FF2B5EF4-FFF2-40B4-BE49-F238E27FC236}">
                <a16:creationId xmlns:a16="http://schemas.microsoft.com/office/drawing/2014/main" id="{75883E15-6619-437F-89C5-7259C2C6E8A3}"/>
              </a:ext>
            </a:extLst>
          </p:cNvPr>
          <p:cNvSpPr txBox="1"/>
          <p:nvPr/>
        </p:nvSpPr>
        <p:spPr>
          <a:xfrm>
            <a:off x="0" y="285978"/>
            <a:ext cx="12192000" cy="646331"/>
          </a:xfrm>
          <a:prstGeom prst="rect">
            <a:avLst/>
          </a:prstGeom>
          <a:noFill/>
        </p:spPr>
        <p:txBody>
          <a:bodyPr wrap="square" rtlCol="0">
            <a:spAutoFit/>
          </a:bodyPr>
          <a:lstStyle/>
          <a:p>
            <a:pPr algn="ctr"/>
            <a:r>
              <a:rPr kumimoji="1" lang="en-US" altLang="ja-JP" b="1" dirty="0"/>
              <a:t>Step6</a:t>
            </a:r>
            <a:r>
              <a:rPr kumimoji="1" lang="ja-JP" altLang="en-US" b="1" dirty="0"/>
              <a:t> </a:t>
            </a:r>
            <a:r>
              <a:rPr lang="ja-JP" altLang="en-US" dirty="0"/>
              <a:t>書き込み装置を </a:t>
            </a:r>
            <a:r>
              <a:rPr lang="en-US" altLang="ja-JP" b="1" dirty="0" err="1"/>
              <a:t>ArduinoISP</a:t>
            </a:r>
            <a:r>
              <a:rPr lang="ja-JP" altLang="en-US" dirty="0"/>
              <a:t>に設定します</a:t>
            </a:r>
          </a:p>
          <a:p>
            <a:pPr algn="ctr"/>
            <a:endParaRPr lang="en-US" altLang="ja-JP" dirty="0"/>
          </a:p>
        </p:txBody>
      </p:sp>
    </p:spTree>
    <p:extLst>
      <p:ext uri="{BB962C8B-B14F-4D97-AF65-F5344CB8AC3E}">
        <p14:creationId xmlns:p14="http://schemas.microsoft.com/office/powerpoint/2010/main" val="3265075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DFCFCF7-3409-4654-B19D-D0A98A7205C5}"/>
              </a:ext>
            </a:extLst>
          </p:cNvPr>
          <p:cNvSpPr txBox="1"/>
          <p:nvPr/>
        </p:nvSpPr>
        <p:spPr>
          <a:xfrm>
            <a:off x="5716788" y="2428208"/>
            <a:ext cx="5848076" cy="646331"/>
          </a:xfrm>
          <a:prstGeom prst="rect">
            <a:avLst/>
          </a:prstGeom>
          <a:noFill/>
        </p:spPr>
        <p:txBody>
          <a:bodyPr wrap="none" rtlCol="0">
            <a:spAutoFit/>
          </a:bodyPr>
          <a:lstStyle/>
          <a:p>
            <a:r>
              <a:rPr lang="en-US" altLang="ja-JP" dirty="0"/>
              <a:t>VID</a:t>
            </a:r>
            <a:r>
              <a:rPr lang="ja-JP" altLang="en-US" dirty="0"/>
              <a:t>（ベンダー</a:t>
            </a:r>
            <a:r>
              <a:rPr lang="en-US" altLang="ja-JP" dirty="0"/>
              <a:t>ID</a:t>
            </a:r>
            <a:r>
              <a:rPr lang="ja-JP" altLang="en-US" dirty="0"/>
              <a:t>）</a:t>
            </a:r>
            <a:r>
              <a:rPr lang="en-US" altLang="ja-JP" dirty="0"/>
              <a:t>/ PID</a:t>
            </a:r>
            <a:r>
              <a:rPr lang="ja-JP" altLang="en-US" dirty="0"/>
              <a:t>（プロダクト</a:t>
            </a:r>
            <a:r>
              <a:rPr lang="en-US" altLang="ja-JP" dirty="0"/>
              <a:t>ID</a:t>
            </a:r>
            <a:r>
              <a:rPr lang="ja-JP" altLang="en-US" dirty="0"/>
              <a:t>）が表示されていれば</a:t>
            </a:r>
            <a:endParaRPr lang="en-US" altLang="ja-JP" dirty="0"/>
          </a:p>
          <a:p>
            <a:r>
              <a:rPr lang="ja-JP" altLang="en-US" dirty="0"/>
              <a:t>正しく認識されています</a:t>
            </a:r>
            <a:endParaRPr kumimoji="1" lang="ja-JP" altLang="en-US" dirty="0"/>
          </a:p>
        </p:txBody>
      </p:sp>
      <p:pic>
        <p:nvPicPr>
          <p:cNvPr id="6" name="図 5">
            <a:extLst>
              <a:ext uri="{FF2B5EF4-FFF2-40B4-BE49-F238E27FC236}">
                <a16:creationId xmlns:a16="http://schemas.microsoft.com/office/drawing/2014/main" id="{1CA73017-F3FA-4336-BC73-374B9BA48BC8}"/>
              </a:ext>
            </a:extLst>
          </p:cNvPr>
          <p:cNvPicPr>
            <a:picLocks noChangeAspect="1"/>
          </p:cNvPicPr>
          <p:nvPr/>
        </p:nvPicPr>
        <p:blipFill>
          <a:blip r:embed="rId2"/>
          <a:stretch>
            <a:fillRect/>
          </a:stretch>
        </p:blipFill>
        <p:spPr>
          <a:xfrm>
            <a:off x="6481713" y="781099"/>
            <a:ext cx="3733800" cy="1514475"/>
          </a:xfrm>
          <a:prstGeom prst="rect">
            <a:avLst/>
          </a:prstGeom>
        </p:spPr>
      </p:pic>
      <p:sp>
        <p:nvSpPr>
          <p:cNvPr id="7" name="右矢印 15">
            <a:extLst>
              <a:ext uri="{FF2B5EF4-FFF2-40B4-BE49-F238E27FC236}">
                <a16:creationId xmlns:a16="http://schemas.microsoft.com/office/drawing/2014/main" id="{D3D43C3A-63E8-4E50-A2B4-5938B2113623}"/>
              </a:ext>
            </a:extLst>
          </p:cNvPr>
          <p:cNvSpPr/>
          <p:nvPr/>
        </p:nvSpPr>
        <p:spPr>
          <a:xfrm>
            <a:off x="5540861" y="1353905"/>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グループ化 1"/>
          <p:cNvGrpSpPr/>
          <p:nvPr/>
        </p:nvGrpSpPr>
        <p:grpSpPr>
          <a:xfrm>
            <a:off x="1113305" y="723526"/>
            <a:ext cx="4130277" cy="4749426"/>
            <a:chOff x="333375" y="615950"/>
            <a:chExt cx="4130277" cy="4749426"/>
          </a:xfrm>
        </p:grpSpPr>
        <p:pic>
          <p:nvPicPr>
            <p:cNvPr id="5" name="図 4">
              <a:extLst>
                <a:ext uri="{FF2B5EF4-FFF2-40B4-BE49-F238E27FC236}">
                  <a16:creationId xmlns:a16="http://schemas.microsoft.com/office/drawing/2014/main" id="{DF623577-7866-4A38-B356-1D5F5B06716F}"/>
                </a:ext>
              </a:extLst>
            </p:cNvPr>
            <p:cNvPicPr>
              <a:picLocks noChangeAspect="1"/>
            </p:cNvPicPr>
            <p:nvPr/>
          </p:nvPicPr>
          <p:blipFill>
            <a:blip r:embed="rId3"/>
            <a:stretch>
              <a:fillRect/>
            </a:stretch>
          </p:blipFill>
          <p:spPr>
            <a:xfrm>
              <a:off x="333375" y="615950"/>
              <a:ext cx="4130277" cy="4749426"/>
            </a:xfrm>
            <a:prstGeom prst="rect">
              <a:avLst/>
            </a:prstGeom>
          </p:spPr>
        </p:pic>
        <p:sp>
          <p:nvSpPr>
            <p:cNvPr id="12" name="角丸四角形 5">
              <a:extLst>
                <a:ext uri="{FF2B5EF4-FFF2-40B4-BE49-F238E27FC236}">
                  <a16:creationId xmlns:a16="http://schemas.microsoft.com/office/drawing/2014/main" id="{4F46ABE0-D02D-4152-8E8A-700E8892C5E4}"/>
                </a:ext>
              </a:extLst>
            </p:cNvPr>
            <p:cNvSpPr/>
            <p:nvPr/>
          </p:nvSpPr>
          <p:spPr>
            <a:xfrm>
              <a:off x="1460900" y="3609378"/>
              <a:ext cx="815636" cy="18269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角丸四角形 5">
              <a:extLst>
                <a:ext uri="{FF2B5EF4-FFF2-40B4-BE49-F238E27FC236}">
                  <a16:creationId xmlns:a16="http://schemas.microsoft.com/office/drawing/2014/main" id="{4F46ABE0-D02D-4152-8E8A-700E8892C5E4}"/>
                </a:ext>
              </a:extLst>
            </p:cNvPr>
            <p:cNvSpPr/>
            <p:nvPr/>
          </p:nvSpPr>
          <p:spPr>
            <a:xfrm>
              <a:off x="1237129" y="847165"/>
              <a:ext cx="323045" cy="174427"/>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テキスト ボックス 17">
            <a:extLst>
              <a:ext uri="{FF2B5EF4-FFF2-40B4-BE49-F238E27FC236}">
                <a16:creationId xmlns:a16="http://schemas.microsoft.com/office/drawing/2014/main" id="{75883E15-6619-437F-89C5-7259C2C6E8A3}"/>
              </a:ext>
            </a:extLst>
          </p:cNvPr>
          <p:cNvSpPr txBox="1"/>
          <p:nvPr/>
        </p:nvSpPr>
        <p:spPr>
          <a:xfrm>
            <a:off x="0" y="285978"/>
            <a:ext cx="12192000" cy="923330"/>
          </a:xfrm>
          <a:prstGeom prst="rect">
            <a:avLst/>
          </a:prstGeom>
          <a:noFill/>
        </p:spPr>
        <p:txBody>
          <a:bodyPr wrap="square" rtlCol="0">
            <a:spAutoFit/>
          </a:bodyPr>
          <a:lstStyle/>
          <a:p>
            <a:pPr algn="ctr"/>
            <a:r>
              <a:rPr kumimoji="1" lang="en-US" altLang="ja-JP" b="1" dirty="0"/>
              <a:t>Step7</a:t>
            </a:r>
            <a:r>
              <a:rPr kumimoji="1" lang="ja-JP" altLang="en-US" b="1" dirty="0"/>
              <a:t> </a:t>
            </a:r>
            <a:r>
              <a:rPr lang="en-US" altLang="ja-JP" b="1" dirty="0">
                <a:solidFill>
                  <a:srgbClr val="00B050"/>
                </a:solidFill>
              </a:rPr>
              <a:t>STM32</a:t>
            </a:r>
            <a:r>
              <a:rPr lang="ja-JP" altLang="en-US" dirty="0"/>
              <a:t>が正しく</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に認識されているか確認します</a:t>
            </a:r>
            <a:endParaRPr lang="en-US" altLang="ja-JP" dirty="0"/>
          </a:p>
          <a:p>
            <a:pPr algn="ctr"/>
            <a:endParaRPr lang="ja-JP" altLang="en-US" dirty="0"/>
          </a:p>
          <a:p>
            <a:pPr algn="ctr"/>
            <a:endParaRPr lang="en-US" altLang="ja-JP" dirty="0"/>
          </a:p>
        </p:txBody>
      </p:sp>
      <p:sp>
        <p:nvSpPr>
          <p:cNvPr id="10" name="テキスト ボックス 9">
            <a:extLst>
              <a:ext uri="{FF2B5EF4-FFF2-40B4-BE49-F238E27FC236}">
                <a16:creationId xmlns:a16="http://schemas.microsoft.com/office/drawing/2014/main" id="{CDFCFCF7-3409-4654-B19D-D0A98A7205C5}"/>
              </a:ext>
            </a:extLst>
          </p:cNvPr>
          <p:cNvSpPr txBox="1"/>
          <p:nvPr/>
        </p:nvSpPr>
        <p:spPr>
          <a:xfrm>
            <a:off x="5853939" y="5651565"/>
            <a:ext cx="5449633" cy="369332"/>
          </a:xfrm>
          <a:prstGeom prst="rect">
            <a:avLst/>
          </a:prstGeom>
          <a:noFill/>
        </p:spPr>
        <p:txBody>
          <a:bodyPr wrap="none" rtlCol="0">
            <a:spAutoFit/>
          </a:bodyPr>
          <a:lstStyle/>
          <a:p>
            <a:r>
              <a:rPr kumimoji="1" lang="en-US" altLang="ja-JP" dirty="0"/>
              <a:t>Step3</a:t>
            </a:r>
            <a:r>
              <a:rPr kumimoji="1" lang="ja-JP" altLang="en-US" dirty="0"/>
              <a:t>～</a:t>
            </a:r>
            <a:r>
              <a:rPr lang="en-US" altLang="ja-JP" dirty="0"/>
              <a:t>6</a:t>
            </a:r>
            <a:r>
              <a:rPr lang="ja-JP" altLang="en-US" dirty="0"/>
              <a:t>の</a:t>
            </a:r>
            <a:r>
              <a:rPr kumimoji="1" lang="ja-JP" altLang="en-US" dirty="0"/>
              <a:t>設定を保持するため、保存を押してください</a:t>
            </a:r>
          </a:p>
        </p:txBody>
      </p:sp>
      <p:sp>
        <p:nvSpPr>
          <p:cNvPr id="13" name="右矢印 15">
            <a:extLst>
              <a:ext uri="{FF2B5EF4-FFF2-40B4-BE49-F238E27FC236}">
                <a16:creationId xmlns:a16="http://schemas.microsoft.com/office/drawing/2014/main" id="{D3D43C3A-63E8-4E50-A2B4-5938B2113623}"/>
              </a:ext>
            </a:extLst>
          </p:cNvPr>
          <p:cNvSpPr/>
          <p:nvPr/>
        </p:nvSpPr>
        <p:spPr>
          <a:xfrm rot="5400000">
            <a:off x="8137799" y="2897359"/>
            <a:ext cx="421627"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グループ化 7"/>
          <p:cNvGrpSpPr/>
          <p:nvPr/>
        </p:nvGrpSpPr>
        <p:grpSpPr>
          <a:xfrm>
            <a:off x="6464053" y="3496511"/>
            <a:ext cx="3751461" cy="2135385"/>
            <a:chOff x="6464053" y="3496511"/>
            <a:chExt cx="3751461" cy="2135385"/>
          </a:xfrm>
        </p:grpSpPr>
        <p:pic>
          <p:nvPicPr>
            <p:cNvPr id="3" name="図 2"/>
            <p:cNvPicPr>
              <a:picLocks noChangeAspect="1"/>
            </p:cNvPicPr>
            <p:nvPr/>
          </p:nvPicPr>
          <p:blipFill rotWithShape="1">
            <a:blip r:embed="rId4"/>
            <a:srcRect l="25572" t="14350" r="31714" b="42222"/>
            <a:stretch/>
          </p:blipFill>
          <p:spPr>
            <a:xfrm>
              <a:off x="6481714" y="3496511"/>
              <a:ext cx="3733800" cy="2135385"/>
            </a:xfrm>
            <a:prstGeom prst="rect">
              <a:avLst/>
            </a:prstGeom>
          </p:spPr>
        </p:pic>
        <p:sp>
          <p:nvSpPr>
            <p:cNvPr id="14" name="角丸四角形 5">
              <a:extLst>
                <a:ext uri="{FF2B5EF4-FFF2-40B4-BE49-F238E27FC236}">
                  <a16:creationId xmlns:a16="http://schemas.microsoft.com/office/drawing/2014/main" id="{4F46ABE0-D02D-4152-8E8A-700E8892C5E4}"/>
                </a:ext>
              </a:extLst>
            </p:cNvPr>
            <p:cNvSpPr/>
            <p:nvPr/>
          </p:nvSpPr>
          <p:spPr>
            <a:xfrm>
              <a:off x="6464053" y="4293440"/>
              <a:ext cx="1138530" cy="13922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9150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29712DD-C3C2-4332-B7F0-B5671E557237}"/>
              </a:ext>
            </a:extLst>
          </p:cNvPr>
          <p:cNvSpPr txBox="1"/>
          <p:nvPr/>
        </p:nvSpPr>
        <p:spPr>
          <a:xfrm>
            <a:off x="333375" y="183118"/>
            <a:ext cx="10803214" cy="369332"/>
          </a:xfrm>
          <a:prstGeom prst="rect">
            <a:avLst/>
          </a:prstGeom>
          <a:noFill/>
        </p:spPr>
        <p:txBody>
          <a:bodyPr wrap="none" rtlCol="0">
            <a:spAutoFit/>
          </a:bodyPr>
          <a:lstStyle/>
          <a:p>
            <a:r>
              <a:rPr kumimoji="1" lang="en-US" altLang="ja-JP" b="1" dirty="0"/>
              <a:t>Step4</a:t>
            </a:r>
            <a:r>
              <a:rPr kumimoji="1" lang="ja-JP" altLang="en-US" dirty="0"/>
              <a:t>にて ケーブル・</a:t>
            </a:r>
            <a:r>
              <a:rPr kumimoji="1" lang="en-US" altLang="ja-JP" b="1" dirty="0">
                <a:solidFill>
                  <a:srgbClr val="00B050"/>
                </a:solidFill>
              </a:rPr>
              <a:t>STM32</a:t>
            </a:r>
            <a:r>
              <a:rPr kumimoji="1" lang="ja-JP" altLang="en-US" dirty="0"/>
              <a:t>どちらを替えても </a:t>
            </a:r>
            <a:r>
              <a:rPr lang="en-US" altLang="ja-JP" b="1" dirty="0"/>
              <a:t>STMicroelectronics </a:t>
            </a:r>
            <a:r>
              <a:rPr lang="en-US" altLang="ja-JP" b="1" dirty="0" err="1"/>
              <a:t>STLink</a:t>
            </a:r>
            <a:r>
              <a:rPr lang="en-US" altLang="ja-JP" b="1" dirty="0"/>
              <a:t> Virtual COM Port</a:t>
            </a:r>
            <a:r>
              <a:rPr lang="ja-JP" altLang="en-US" dirty="0"/>
              <a:t> が見つからない場合 </a:t>
            </a:r>
            <a:endParaRPr kumimoji="1" lang="ja-JP" altLang="en-US" dirty="0"/>
          </a:p>
        </p:txBody>
      </p:sp>
      <p:sp>
        <p:nvSpPr>
          <p:cNvPr id="7" name="正方形/長方形 6">
            <a:extLst>
              <a:ext uri="{FF2B5EF4-FFF2-40B4-BE49-F238E27FC236}">
                <a16:creationId xmlns:a16="http://schemas.microsoft.com/office/drawing/2014/main" id="{262AC5FE-E551-44B3-91A1-D7A04A0B1226}"/>
              </a:ext>
            </a:extLst>
          </p:cNvPr>
          <p:cNvSpPr/>
          <p:nvPr/>
        </p:nvSpPr>
        <p:spPr>
          <a:xfrm>
            <a:off x="333375" y="541318"/>
            <a:ext cx="11624858" cy="923330"/>
          </a:xfrm>
          <a:prstGeom prst="rect">
            <a:avLst/>
          </a:prstGeom>
        </p:spPr>
        <p:txBody>
          <a:bodyPr wrap="square">
            <a:spAutoFit/>
          </a:bodyPr>
          <a:lstStyle/>
          <a:p>
            <a:r>
              <a:rPr lang="en-US" altLang="ja-JP" dirty="0" err="1"/>
              <a:t>STMicro</a:t>
            </a:r>
            <a:r>
              <a:rPr lang="ja-JP" altLang="en-US" dirty="0"/>
              <a:t>のホームページから、</a:t>
            </a:r>
            <a:r>
              <a:rPr lang="en-US" altLang="ja-JP" dirty="0" err="1"/>
              <a:t>STLink</a:t>
            </a:r>
            <a:r>
              <a:rPr lang="ja-JP" altLang="en-US" dirty="0"/>
              <a:t>のドライバーをダウンロードしてインストールします</a:t>
            </a:r>
            <a:endParaRPr lang="en-US" altLang="ja-JP" dirty="0"/>
          </a:p>
          <a:p>
            <a:r>
              <a:rPr lang="ja-JP" altLang="en-US" dirty="0"/>
              <a:t>又は別途配布の</a:t>
            </a:r>
            <a:r>
              <a:rPr lang="en-US" altLang="ja-JP" dirty="0"/>
              <a:t>” en.stsw-link009”</a:t>
            </a:r>
            <a:r>
              <a:rPr lang="ja-JP" altLang="en-US" dirty="0"/>
              <a:t>をデスクトップ等にコピー しインストールします</a:t>
            </a:r>
            <a:endParaRPr lang="en-US" altLang="ja-JP" dirty="0"/>
          </a:p>
          <a:p>
            <a:endParaRPr lang="en-US" altLang="ja-JP" dirty="0"/>
          </a:p>
        </p:txBody>
      </p:sp>
      <p:grpSp>
        <p:nvGrpSpPr>
          <p:cNvPr id="2" name="グループ化 1"/>
          <p:cNvGrpSpPr/>
          <p:nvPr/>
        </p:nvGrpSpPr>
        <p:grpSpPr>
          <a:xfrm>
            <a:off x="738560" y="2245659"/>
            <a:ext cx="4848843" cy="4283615"/>
            <a:chOff x="341613" y="1748628"/>
            <a:chExt cx="5623336" cy="4780646"/>
          </a:xfrm>
        </p:grpSpPr>
        <p:pic>
          <p:nvPicPr>
            <p:cNvPr id="5" name="図 4">
              <a:extLst>
                <a:ext uri="{FF2B5EF4-FFF2-40B4-BE49-F238E27FC236}">
                  <a16:creationId xmlns:a16="http://schemas.microsoft.com/office/drawing/2014/main" id="{FC9C9A36-EB4B-43D7-8112-953256894F24}"/>
                </a:ext>
              </a:extLst>
            </p:cNvPr>
            <p:cNvPicPr>
              <a:picLocks noChangeAspect="1"/>
            </p:cNvPicPr>
            <p:nvPr/>
          </p:nvPicPr>
          <p:blipFill>
            <a:blip r:embed="rId2"/>
            <a:stretch>
              <a:fillRect/>
            </a:stretch>
          </p:blipFill>
          <p:spPr>
            <a:xfrm>
              <a:off x="341613" y="1748628"/>
              <a:ext cx="5623336" cy="4780646"/>
            </a:xfrm>
            <a:prstGeom prst="rect">
              <a:avLst/>
            </a:prstGeom>
          </p:spPr>
        </p:pic>
        <p:sp>
          <p:nvSpPr>
            <p:cNvPr id="8" name="角丸四角形 5">
              <a:extLst>
                <a:ext uri="{FF2B5EF4-FFF2-40B4-BE49-F238E27FC236}">
                  <a16:creationId xmlns:a16="http://schemas.microsoft.com/office/drawing/2014/main" id="{E9E77A08-9726-4AB2-BB6C-E8FFB1F86DFF}"/>
                </a:ext>
              </a:extLst>
            </p:cNvPr>
            <p:cNvSpPr/>
            <p:nvPr/>
          </p:nvSpPr>
          <p:spPr>
            <a:xfrm>
              <a:off x="3685328" y="4756721"/>
              <a:ext cx="807398" cy="696728"/>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グループ化 2"/>
          <p:cNvGrpSpPr/>
          <p:nvPr/>
        </p:nvGrpSpPr>
        <p:grpSpPr>
          <a:xfrm>
            <a:off x="6642846" y="2245659"/>
            <a:ext cx="5315387" cy="4283615"/>
            <a:chOff x="6363040" y="1772553"/>
            <a:chExt cx="5595194" cy="4756721"/>
          </a:xfrm>
        </p:grpSpPr>
        <p:pic>
          <p:nvPicPr>
            <p:cNvPr id="9" name="図 8">
              <a:extLst>
                <a:ext uri="{FF2B5EF4-FFF2-40B4-BE49-F238E27FC236}">
                  <a16:creationId xmlns:a16="http://schemas.microsoft.com/office/drawing/2014/main" id="{7DA1D5E6-1E90-429E-A020-B1E23B015C4C}"/>
                </a:ext>
              </a:extLst>
            </p:cNvPr>
            <p:cNvPicPr>
              <a:picLocks noChangeAspect="1"/>
            </p:cNvPicPr>
            <p:nvPr/>
          </p:nvPicPr>
          <p:blipFill>
            <a:blip r:embed="rId3"/>
            <a:stretch>
              <a:fillRect/>
            </a:stretch>
          </p:blipFill>
          <p:spPr>
            <a:xfrm>
              <a:off x="6363040" y="1772553"/>
              <a:ext cx="5595194" cy="4756721"/>
            </a:xfrm>
            <a:prstGeom prst="rect">
              <a:avLst/>
            </a:prstGeom>
          </p:spPr>
        </p:pic>
        <p:sp>
          <p:nvSpPr>
            <p:cNvPr id="10" name="角丸四角形 5">
              <a:extLst>
                <a:ext uri="{FF2B5EF4-FFF2-40B4-BE49-F238E27FC236}">
                  <a16:creationId xmlns:a16="http://schemas.microsoft.com/office/drawing/2014/main" id="{501740A4-5BB3-4FFF-956A-B3698037D393}"/>
                </a:ext>
              </a:extLst>
            </p:cNvPr>
            <p:cNvSpPr/>
            <p:nvPr/>
          </p:nvSpPr>
          <p:spPr>
            <a:xfrm>
              <a:off x="10143796" y="2732272"/>
              <a:ext cx="807398" cy="45577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右矢印 15">
            <a:extLst>
              <a:ext uri="{FF2B5EF4-FFF2-40B4-BE49-F238E27FC236}">
                <a16:creationId xmlns:a16="http://schemas.microsoft.com/office/drawing/2014/main" id="{7BBF4793-4257-43B1-BFDD-95F9F4EF1495}"/>
              </a:ext>
            </a:extLst>
          </p:cNvPr>
          <p:cNvSpPr/>
          <p:nvPr/>
        </p:nvSpPr>
        <p:spPr>
          <a:xfrm>
            <a:off x="5793338" y="4077652"/>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コンテンツ プレースホルダー 2"/>
          <p:cNvSpPr txBox="1">
            <a:spLocks/>
          </p:cNvSpPr>
          <p:nvPr/>
        </p:nvSpPr>
        <p:spPr>
          <a:xfrm>
            <a:off x="333375" y="1261570"/>
            <a:ext cx="10515600" cy="11525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a:t>
            </a:r>
            <a:r>
              <a:rPr lang="en-US" altLang="ja-JP" dirty="0"/>
              <a:t> </a:t>
            </a:r>
            <a:r>
              <a:rPr lang="en-US" altLang="ja-JP" dirty="0" err="1"/>
              <a:t>STLink</a:t>
            </a:r>
            <a:r>
              <a:rPr lang="ja-JP" altLang="en-US" dirty="0"/>
              <a:t>のドライバーのダウンロード先</a:t>
            </a:r>
            <a:endParaRPr lang="en-US" altLang="ja-JP" dirty="0"/>
          </a:p>
          <a:p>
            <a:r>
              <a:rPr lang="ja-JP" altLang="en-US" dirty="0">
                <a:hlinkClick r:id="rId4"/>
              </a:rPr>
              <a:t>https://www.st.com/en/development-tools/stsw-link009.html</a:t>
            </a:r>
            <a:endParaRPr lang="en-US" altLang="ja-JP" dirty="0"/>
          </a:p>
        </p:txBody>
      </p:sp>
    </p:spTree>
    <p:extLst>
      <p:ext uri="{BB962C8B-B14F-4D97-AF65-F5344CB8AC3E}">
        <p14:creationId xmlns:p14="http://schemas.microsoft.com/office/powerpoint/2010/main" val="613720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90D78220-DCBA-443E-9C95-7452C4389023}"/>
              </a:ext>
            </a:extLst>
          </p:cNvPr>
          <p:cNvPicPr>
            <a:picLocks noChangeAspect="1"/>
          </p:cNvPicPr>
          <p:nvPr/>
        </p:nvPicPr>
        <p:blipFill>
          <a:blip r:embed="rId2"/>
          <a:stretch>
            <a:fillRect/>
          </a:stretch>
        </p:blipFill>
        <p:spPr>
          <a:xfrm>
            <a:off x="337753" y="1542535"/>
            <a:ext cx="5605625" cy="4765589"/>
          </a:xfrm>
          <a:prstGeom prst="rect">
            <a:avLst/>
          </a:prstGeom>
        </p:spPr>
      </p:pic>
      <p:sp>
        <p:nvSpPr>
          <p:cNvPr id="8" name="右矢印 15">
            <a:extLst>
              <a:ext uri="{FF2B5EF4-FFF2-40B4-BE49-F238E27FC236}">
                <a16:creationId xmlns:a16="http://schemas.microsoft.com/office/drawing/2014/main" id="{B6EDECCB-7FA8-46B6-B797-A0AA4DD072DF}"/>
              </a:ext>
            </a:extLst>
          </p:cNvPr>
          <p:cNvSpPr/>
          <p:nvPr/>
        </p:nvSpPr>
        <p:spPr>
          <a:xfrm>
            <a:off x="5845949" y="3676574"/>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角丸四角形 5">
            <a:extLst>
              <a:ext uri="{FF2B5EF4-FFF2-40B4-BE49-F238E27FC236}">
                <a16:creationId xmlns:a16="http://schemas.microsoft.com/office/drawing/2014/main" id="{801F4CBA-5C1E-49B4-9A3E-54033EF94658}"/>
              </a:ext>
            </a:extLst>
          </p:cNvPr>
          <p:cNvSpPr/>
          <p:nvPr/>
        </p:nvSpPr>
        <p:spPr>
          <a:xfrm>
            <a:off x="4105458" y="5409571"/>
            <a:ext cx="894909" cy="375452"/>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角丸四角形 5">
            <a:extLst>
              <a:ext uri="{FF2B5EF4-FFF2-40B4-BE49-F238E27FC236}">
                <a16:creationId xmlns:a16="http://schemas.microsoft.com/office/drawing/2014/main" id="{EC272060-0686-4308-AFC6-818538A0CC87}"/>
              </a:ext>
            </a:extLst>
          </p:cNvPr>
          <p:cNvSpPr/>
          <p:nvPr/>
        </p:nvSpPr>
        <p:spPr>
          <a:xfrm>
            <a:off x="3115851" y="4108474"/>
            <a:ext cx="1727998" cy="89395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角丸四角形 5">
            <a:extLst>
              <a:ext uri="{FF2B5EF4-FFF2-40B4-BE49-F238E27FC236}">
                <a16:creationId xmlns:a16="http://schemas.microsoft.com/office/drawing/2014/main" id="{CAFB25E2-AA7E-4C64-9964-CD1C5C100546}"/>
              </a:ext>
            </a:extLst>
          </p:cNvPr>
          <p:cNvSpPr/>
          <p:nvPr/>
        </p:nvSpPr>
        <p:spPr>
          <a:xfrm>
            <a:off x="1396091" y="5003785"/>
            <a:ext cx="185574" cy="18811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角丸四角形 5">
            <a:extLst>
              <a:ext uri="{FF2B5EF4-FFF2-40B4-BE49-F238E27FC236}">
                <a16:creationId xmlns:a16="http://schemas.microsoft.com/office/drawing/2014/main" id="{3A4C2911-D0EA-4E06-9B9F-9CEE271EF82D}"/>
              </a:ext>
            </a:extLst>
          </p:cNvPr>
          <p:cNvSpPr/>
          <p:nvPr/>
        </p:nvSpPr>
        <p:spPr>
          <a:xfrm>
            <a:off x="1396091" y="5250470"/>
            <a:ext cx="185574" cy="18811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吹き出し: 四角形 15">
            <a:extLst>
              <a:ext uri="{FF2B5EF4-FFF2-40B4-BE49-F238E27FC236}">
                <a16:creationId xmlns:a16="http://schemas.microsoft.com/office/drawing/2014/main" id="{FA03579D-7D8D-47B1-82C7-75EDA033FBDA}"/>
              </a:ext>
            </a:extLst>
          </p:cNvPr>
          <p:cNvSpPr/>
          <p:nvPr/>
        </p:nvSpPr>
        <p:spPr>
          <a:xfrm>
            <a:off x="375927" y="5002427"/>
            <a:ext cx="749644" cy="285809"/>
          </a:xfrm>
          <a:prstGeom prst="wedgeRectCallout">
            <a:avLst>
              <a:gd name="adj1" fmla="val 79404"/>
              <a:gd name="adj2" fmla="val -1830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必須</a:t>
            </a:r>
            <a:endParaRPr kumimoji="1" lang="en-US" altLang="ja-JP" dirty="0">
              <a:solidFill>
                <a:schemeClr val="tx1"/>
              </a:solidFill>
            </a:endParaRPr>
          </a:p>
        </p:txBody>
      </p:sp>
      <p:sp>
        <p:nvSpPr>
          <p:cNvPr id="17" name="吹き出し: 四角形 16">
            <a:extLst>
              <a:ext uri="{FF2B5EF4-FFF2-40B4-BE49-F238E27FC236}">
                <a16:creationId xmlns:a16="http://schemas.microsoft.com/office/drawing/2014/main" id="{E2F17FAF-282F-4250-BF1B-208A44EDB237}"/>
              </a:ext>
            </a:extLst>
          </p:cNvPr>
          <p:cNvSpPr/>
          <p:nvPr/>
        </p:nvSpPr>
        <p:spPr>
          <a:xfrm>
            <a:off x="375927" y="5454392"/>
            <a:ext cx="749644" cy="285809"/>
          </a:xfrm>
          <a:prstGeom prst="wedgeRectCallout">
            <a:avLst>
              <a:gd name="adj1" fmla="val 82701"/>
              <a:gd name="adj2" fmla="val -7018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任意</a:t>
            </a:r>
            <a:endParaRPr kumimoji="1" lang="en-US" altLang="ja-JP" dirty="0">
              <a:solidFill>
                <a:schemeClr val="tx1"/>
              </a:solidFill>
            </a:endParaRPr>
          </a:p>
        </p:txBody>
      </p:sp>
      <p:pic>
        <p:nvPicPr>
          <p:cNvPr id="18" name="図 17">
            <a:extLst>
              <a:ext uri="{FF2B5EF4-FFF2-40B4-BE49-F238E27FC236}">
                <a16:creationId xmlns:a16="http://schemas.microsoft.com/office/drawing/2014/main" id="{CAE7F6B1-2ED0-4382-BC82-A5A601FF79CB}"/>
              </a:ext>
            </a:extLst>
          </p:cNvPr>
          <p:cNvPicPr>
            <a:picLocks noChangeAspect="1"/>
          </p:cNvPicPr>
          <p:nvPr/>
        </p:nvPicPr>
        <p:blipFill>
          <a:blip r:embed="rId3"/>
          <a:stretch>
            <a:fillRect/>
          </a:stretch>
        </p:blipFill>
        <p:spPr>
          <a:xfrm>
            <a:off x="6506919" y="1544594"/>
            <a:ext cx="5603203" cy="4763530"/>
          </a:xfrm>
          <a:prstGeom prst="rect">
            <a:avLst/>
          </a:prstGeom>
        </p:spPr>
      </p:pic>
      <p:sp>
        <p:nvSpPr>
          <p:cNvPr id="19" name="テキスト ボックス 18">
            <a:extLst>
              <a:ext uri="{FF2B5EF4-FFF2-40B4-BE49-F238E27FC236}">
                <a16:creationId xmlns:a16="http://schemas.microsoft.com/office/drawing/2014/main" id="{54CC5BEB-5854-4F72-8838-03FC6EA9C7CA}"/>
              </a:ext>
            </a:extLst>
          </p:cNvPr>
          <p:cNvSpPr txBox="1"/>
          <p:nvPr/>
        </p:nvSpPr>
        <p:spPr>
          <a:xfrm>
            <a:off x="334738" y="974612"/>
            <a:ext cx="2802370" cy="369332"/>
          </a:xfrm>
          <a:prstGeom prst="rect">
            <a:avLst/>
          </a:prstGeom>
          <a:noFill/>
        </p:spPr>
        <p:txBody>
          <a:bodyPr wrap="none" rtlCol="0">
            <a:spAutoFit/>
          </a:bodyPr>
          <a:lstStyle/>
          <a:p>
            <a:r>
              <a:rPr kumimoji="1" lang="ja-JP" altLang="en-US" dirty="0"/>
              <a:t>ユーザー情報を登録します</a:t>
            </a:r>
          </a:p>
        </p:txBody>
      </p:sp>
      <p:sp>
        <p:nvSpPr>
          <p:cNvPr id="20" name="テキスト ボックス 19">
            <a:extLst>
              <a:ext uri="{FF2B5EF4-FFF2-40B4-BE49-F238E27FC236}">
                <a16:creationId xmlns:a16="http://schemas.microsoft.com/office/drawing/2014/main" id="{92A70BFA-804D-4E01-8A40-D7CD95024BBD}"/>
              </a:ext>
            </a:extLst>
          </p:cNvPr>
          <p:cNvSpPr txBox="1"/>
          <p:nvPr/>
        </p:nvSpPr>
        <p:spPr>
          <a:xfrm>
            <a:off x="6293224" y="898409"/>
            <a:ext cx="5816898" cy="646331"/>
          </a:xfrm>
          <a:prstGeom prst="rect">
            <a:avLst/>
          </a:prstGeom>
          <a:noFill/>
        </p:spPr>
        <p:txBody>
          <a:bodyPr wrap="square" rtlCol="0">
            <a:spAutoFit/>
          </a:bodyPr>
          <a:lstStyle/>
          <a:p>
            <a:r>
              <a:rPr kumimoji="1" lang="ja-JP" altLang="en-US" dirty="0"/>
              <a:t>登録したメール</a:t>
            </a:r>
            <a:r>
              <a:rPr lang="ja-JP" altLang="en-US" dirty="0"/>
              <a:t>アドレスに</a:t>
            </a:r>
            <a:r>
              <a:rPr lang="en-US" altLang="ja-JP" dirty="0" err="1"/>
              <a:t>STMicro</a:t>
            </a:r>
            <a:r>
              <a:rPr lang="ja-JP" altLang="en-US" dirty="0"/>
              <a:t>からメールが送られます届いたメールのリンクを</a:t>
            </a:r>
            <a:r>
              <a:rPr kumimoji="1" lang="ja-JP" altLang="en-US" dirty="0"/>
              <a:t>開くとダウンロード可能になります</a:t>
            </a:r>
          </a:p>
        </p:txBody>
      </p:sp>
      <p:sp>
        <p:nvSpPr>
          <p:cNvPr id="21" name="テキスト ボックス 20">
            <a:extLst>
              <a:ext uri="{FF2B5EF4-FFF2-40B4-BE49-F238E27FC236}">
                <a16:creationId xmlns:a16="http://schemas.microsoft.com/office/drawing/2014/main" id="{F29712DD-C3C2-4332-B7F0-B5671E557237}"/>
              </a:ext>
            </a:extLst>
          </p:cNvPr>
          <p:cNvSpPr txBox="1"/>
          <p:nvPr/>
        </p:nvSpPr>
        <p:spPr>
          <a:xfrm>
            <a:off x="333375" y="183118"/>
            <a:ext cx="10803214" cy="369332"/>
          </a:xfrm>
          <a:prstGeom prst="rect">
            <a:avLst/>
          </a:prstGeom>
          <a:noFill/>
        </p:spPr>
        <p:txBody>
          <a:bodyPr wrap="none" rtlCol="0">
            <a:spAutoFit/>
          </a:bodyPr>
          <a:lstStyle/>
          <a:p>
            <a:r>
              <a:rPr kumimoji="1" lang="en-US" altLang="ja-JP" b="1" dirty="0"/>
              <a:t>Step4</a:t>
            </a:r>
            <a:r>
              <a:rPr kumimoji="1" lang="ja-JP" altLang="en-US" dirty="0"/>
              <a:t>にて ケーブル・</a:t>
            </a:r>
            <a:r>
              <a:rPr kumimoji="1" lang="en-US" altLang="ja-JP" b="1" dirty="0">
                <a:solidFill>
                  <a:srgbClr val="00B050"/>
                </a:solidFill>
              </a:rPr>
              <a:t>STM32</a:t>
            </a:r>
            <a:r>
              <a:rPr kumimoji="1" lang="ja-JP" altLang="en-US" dirty="0"/>
              <a:t>どちらを替えても </a:t>
            </a:r>
            <a:r>
              <a:rPr lang="en-US" altLang="ja-JP" b="1" dirty="0"/>
              <a:t>STMicroelectronics </a:t>
            </a:r>
            <a:r>
              <a:rPr lang="en-US" altLang="ja-JP" b="1" dirty="0" err="1"/>
              <a:t>STLink</a:t>
            </a:r>
            <a:r>
              <a:rPr lang="en-US" altLang="ja-JP" b="1" dirty="0"/>
              <a:t> Virtual COM Port</a:t>
            </a:r>
            <a:r>
              <a:rPr lang="ja-JP" altLang="en-US" dirty="0"/>
              <a:t> が見つからない場合 </a:t>
            </a:r>
            <a:endParaRPr kumimoji="1" lang="ja-JP" altLang="en-US" dirty="0"/>
          </a:p>
        </p:txBody>
      </p:sp>
    </p:spTree>
    <p:extLst>
      <p:ext uri="{BB962C8B-B14F-4D97-AF65-F5344CB8AC3E}">
        <p14:creationId xmlns:p14="http://schemas.microsoft.com/office/powerpoint/2010/main" val="1455050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BC7F4942-D9A7-4441-B012-FF99102BCA86}"/>
              </a:ext>
            </a:extLst>
          </p:cNvPr>
          <p:cNvPicPr>
            <a:picLocks noChangeAspect="1"/>
          </p:cNvPicPr>
          <p:nvPr/>
        </p:nvPicPr>
        <p:blipFill>
          <a:blip r:embed="rId2"/>
          <a:stretch>
            <a:fillRect/>
          </a:stretch>
        </p:blipFill>
        <p:spPr>
          <a:xfrm>
            <a:off x="329512" y="1572443"/>
            <a:ext cx="5280455" cy="4489148"/>
          </a:xfrm>
          <a:prstGeom prst="rect">
            <a:avLst/>
          </a:prstGeom>
        </p:spPr>
      </p:pic>
      <p:sp>
        <p:nvSpPr>
          <p:cNvPr id="7" name="角丸四角形 5">
            <a:extLst>
              <a:ext uri="{FF2B5EF4-FFF2-40B4-BE49-F238E27FC236}">
                <a16:creationId xmlns:a16="http://schemas.microsoft.com/office/drawing/2014/main" id="{ACFFD12C-563D-4F87-9A7A-3AC6F058C807}"/>
              </a:ext>
            </a:extLst>
          </p:cNvPr>
          <p:cNvSpPr/>
          <p:nvPr/>
        </p:nvSpPr>
        <p:spPr>
          <a:xfrm>
            <a:off x="2097501" y="4264994"/>
            <a:ext cx="2927579" cy="49029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吹き出し: 四角形 7">
            <a:extLst>
              <a:ext uri="{FF2B5EF4-FFF2-40B4-BE49-F238E27FC236}">
                <a16:creationId xmlns:a16="http://schemas.microsoft.com/office/drawing/2014/main" id="{6D58A525-3363-472E-B3EA-97CA5BD78C8C}"/>
              </a:ext>
            </a:extLst>
          </p:cNvPr>
          <p:cNvSpPr/>
          <p:nvPr/>
        </p:nvSpPr>
        <p:spPr>
          <a:xfrm>
            <a:off x="3565100" y="5260684"/>
            <a:ext cx="1724464" cy="634243"/>
          </a:xfrm>
          <a:prstGeom prst="wedgeRectCallout">
            <a:avLst>
              <a:gd name="adj1" fmla="val -39283"/>
              <a:gd name="adj2" fmla="val -9569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ダウンロードが開始されます。</a:t>
            </a:r>
            <a:endParaRPr kumimoji="1" lang="en-US" altLang="ja-JP" dirty="0">
              <a:solidFill>
                <a:schemeClr val="tx1"/>
              </a:solidFill>
            </a:endParaRPr>
          </a:p>
        </p:txBody>
      </p:sp>
      <p:sp>
        <p:nvSpPr>
          <p:cNvPr id="9" name="正方形/長方形 8">
            <a:extLst>
              <a:ext uri="{FF2B5EF4-FFF2-40B4-BE49-F238E27FC236}">
                <a16:creationId xmlns:a16="http://schemas.microsoft.com/office/drawing/2014/main" id="{5BEC81C5-D26A-4467-AC62-597D7B4FBBCB}"/>
              </a:ext>
            </a:extLst>
          </p:cNvPr>
          <p:cNvSpPr/>
          <p:nvPr/>
        </p:nvSpPr>
        <p:spPr>
          <a:xfrm>
            <a:off x="329512" y="966802"/>
            <a:ext cx="5990743" cy="369332"/>
          </a:xfrm>
          <a:prstGeom prst="rect">
            <a:avLst/>
          </a:prstGeom>
        </p:spPr>
        <p:txBody>
          <a:bodyPr wrap="none">
            <a:spAutoFit/>
          </a:bodyPr>
          <a:lstStyle/>
          <a:p>
            <a:r>
              <a:rPr lang="ja-JP" altLang="en-US" dirty="0"/>
              <a:t>メールのリンクをクリックするとダウンロードが開始されます。</a:t>
            </a:r>
          </a:p>
        </p:txBody>
      </p:sp>
      <p:pic>
        <p:nvPicPr>
          <p:cNvPr id="10" name="図 9">
            <a:extLst>
              <a:ext uri="{FF2B5EF4-FFF2-40B4-BE49-F238E27FC236}">
                <a16:creationId xmlns:a16="http://schemas.microsoft.com/office/drawing/2014/main" id="{930A4A43-D32C-4D44-BF2F-B9B9C4435025}"/>
              </a:ext>
            </a:extLst>
          </p:cNvPr>
          <p:cNvPicPr>
            <a:picLocks noChangeAspect="1"/>
          </p:cNvPicPr>
          <p:nvPr/>
        </p:nvPicPr>
        <p:blipFill>
          <a:blip r:embed="rId3"/>
          <a:stretch>
            <a:fillRect/>
          </a:stretch>
        </p:blipFill>
        <p:spPr>
          <a:xfrm>
            <a:off x="6582033" y="1572443"/>
            <a:ext cx="5280455" cy="4665316"/>
          </a:xfrm>
          <a:prstGeom prst="rect">
            <a:avLst/>
          </a:prstGeom>
        </p:spPr>
      </p:pic>
      <p:sp>
        <p:nvSpPr>
          <p:cNvPr id="11" name="吹き出し: 四角形 10">
            <a:extLst>
              <a:ext uri="{FF2B5EF4-FFF2-40B4-BE49-F238E27FC236}">
                <a16:creationId xmlns:a16="http://schemas.microsoft.com/office/drawing/2014/main" id="{4145BBE6-DEC7-4A62-9B6B-553F64329E8B}"/>
              </a:ext>
            </a:extLst>
          </p:cNvPr>
          <p:cNvSpPr/>
          <p:nvPr/>
        </p:nvSpPr>
        <p:spPr>
          <a:xfrm>
            <a:off x="9222260" y="2336610"/>
            <a:ext cx="1980643" cy="851022"/>
          </a:xfrm>
          <a:prstGeom prst="wedgeRectCallout">
            <a:avLst>
              <a:gd name="adj1" fmla="val -67121"/>
              <a:gd name="adj2" fmla="val 7190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ダウンロードした</a:t>
            </a:r>
            <a:endParaRPr kumimoji="1" lang="en-US" altLang="ja-JP" dirty="0">
              <a:solidFill>
                <a:schemeClr val="tx1"/>
              </a:solidFill>
            </a:endParaRPr>
          </a:p>
          <a:p>
            <a:pPr algn="ctr"/>
            <a:r>
              <a:rPr kumimoji="1" lang="en-US" altLang="ja-JP" dirty="0">
                <a:solidFill>
                  <a:schemeClr val="tx1"/>
                </a:solidFill>
              </a:rPr>
              <a:t>ZIP</a:t>
            </a:r>
            <a:r>
              <a:rPr kumimoji="1" lang="ja-JP" altLang="en-US" dirty="0">
                <a:solidFill>
                  <a:schemeClr val="tx1"/>
                </a:solidFill>
              </a:rPr>
              <a:t>ファイルを解凍します。</a:t>
            </a:r>
            <a:endParaRPr kumimoji="1" lang="en-US" altLang="ja-JP" dirty="0">
              <a:solidFill>
                <a:schemeClr val="tx1"/>
              </a:solidFill>
            </a:endParaRPr>
          </a:p>
        </p:txBody>
      </p:sp>
      <p:sp>
        <p:nvSpPr>
          <p:cNvPr id="13" name="右矢印 15">
            <a:extLst>
              <a:ext uri="{FF2B5EF4-FFF2-40B4-BE49-F238E27FC236}">
                <a16:creationId xmlns:a16="http://schemas.microsoft.com/office/drawing/2014/main" id="{B9DA2E64-0174-47EC-BF37-F4916F077E76}"/>
              </a:ext>
            </a:extLst>
          </p:cNvPr>
          <p:cNvSpPr/>
          <p:nvPr/>
        </p:nvSpPr>
        <p:spPr>
          <a:xfrm>
            <a:off x="5774214" y="2330321"/>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テキスト ボックス 11">
            <a:extLst>
              <a:ext uri="{FF2B5EF4-FFF2-40B4-BE49-F238E27FC236}">
                <a16:creationId xmlns:a16="http://schemas.microsoft.com/office/drawing/2014/main" id="{F29712DD-C3C2-4332-B7F0-B5671E557237}"/>
              </a:ext>
            </a:extLst>
          </p:cNvPr>
          <p:cNvSpPr txBox="1"/>
          <p:nvPr/>
        </p:nvSpPr>
        <p:spPr>
          <a:xfrm>
            <a:off x="333375" y="183118"/>
            <a:ext cx="10803214" cy="369332"/>
          </a:xfrm>
          <a:prstGeom prst="rect">
            <a:avLst/>
          </a:prstGeom>
          <a:noFill/>
        </p:spPr>
        <p:txBody>
          <a:bodyPr wrap="none" rtlCol="0">
            <a:spAutoFit/>
          </a:bodyPr>
          <a:lstStyle/>
          <a:p>
            <a:r>
              <a:rPr kumimoji="1" lang="en-US" altLang="ja-JP" b="1" dirty="0"/>
              <a:t>Step4</a:t>
            </a:r>
            <a:r>
              <a:rPr kumimoji="1" lang="ja-JP" altLang="en-US" dirty="0"/>
              <a:t>にて ケーブル・</a:t>
            </a:r>
            <a:r>
              <a:rPr kumimoji="1" lang="en-US" altLang="ja-JP" b="1" dirty="0">
                <a:solidFill>
                  <a:srgbClr val="00B050"/>
                </a:solidFill>
              </a:rPr>
              <a:t>STM32</a:t>
            </a:r>
            <a:r>
              <a:rPr kumimoji="1" lang="ja-JP" altLang="en-US" dirty="0"/>
              <a:t>どちらを替えても </a:t>
            </a:r>
            <a:r>
              <a:rPr lang="en-US" altLang="ja-JP" b="1" dirty="0"/>
              <a:t>STMicroelectronics </a:t>
            </a:r>
            <a:r>
              <a:rPr lang="en-US" altLang="ja-JP" b="1" dirty="0" err="1"/>
              <a:t>STLink</a:t>
            </a:r>
            <a:r>
              <a:rPr lang="en-US" altLang="ja-JP" b="1" dirty="0"/>
              <a:t> Virtual COM Port</a:t>
            </a:r>
            <a:r>
              <a:rPr lang="ja-JP" altLang="en-US" dirty="0"/>
              <a:t> が見つからない場合 </a:t>
            </a:r>
            <a:endParaRPr kumimoji="1" lang="ja-JP" altLang="en-US" dirty="0"/>
          </a:p>
        </p:txBody>
      </p:sp>
      <p:sp>
        <p:nvSpPr>
          <p:cNvPr id="2" name="テキスト ボックス 1"/>
          <p:cNvSpPr txBox="1"/>
          <p:nvPr/>
        </p:nvSpPr>
        <p:spPr>
          <a:xfrm>
            <a:off x="8508274" y="4423954"/>
            <a:ext cx="2628315" cy="646331"/>
          </a:xfrm>
          <a:prstGeom prst="rect">
            <a:avLst/>
          </a:prstGeom>
          <a:noFill/>
        </p:spPr>
        <p:txBody>
          <a:bodyPr wrap="square" rtlCol="0">
            <a:spAutoFit/>
          </a:bodyPr>
          <a:lstStyle/>
          <a:p>
            <a:r>
              <a:rPr kumimoji="1" lang="ja-JP" altLang="en-US" dirty="0"/>
              <a:t>ダウンロードに</a:t>
            </a:r>
            <a:r>
              <a:rPr kumimoji="1" lang="en-US" altLang="ja-JP" dirty="0"/>
              <a:t>13</a:t>
            </a:r>
            <a:r>
              <a:rPr kumimoji="1" lang="ja-JP" altLang="en-US" dirty="0"/>
              <a:t>分程度かかります</a:t>
            </a:r>
          </a:p>
        </p:txBody>
      </p:sp>
    </p:spTree>
    <p:extLst>
      <p:ext uri="{BB962C8B-B14F-4D97-AF65-F5344CB8AC3E}">
        <p14:creationId xmlns:p14="http://schemas.microsoft.com/office/powerpoint/2010/main" val="3590386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09301" y="435429"/>
            <a:ext cx="11312435" cy="875286"/>
          </a:xfrm>
        </p:spPr>
        <p:txBody>
          <a:bodyPr>
            <a:normAutofit fontScale="90000"/>
          </a:bodyPr>
          <a:lstStyle/>
          <a:p>
            <a:r>
              <a:rPr lang="en-US" altLang="ja-JP" b="1" dirty="0" err="1"/>
              <a:t>IoT</a:t>
            </a:r>
            <a:r>
              <a:rPr lang="ja-JP" altLang="en-US" b="1" dirty="0"/>
              <a:t>生体験＆公開プレハンズオン！</a:t>
            </a:r>
            <a:endParaRPr kumimoji="1" lang="ja-JP" altLang="en-US" dirty="0"/>
          </a:p>
        </p:txBody>
      </p:sp>
      <p:sp>
        <p:nvSpPr>
          <p:cNvPr id="4" name="テキスト ボックス 3">
            <a:extLst>
              <a:ext uri="{FF2B5EF4-FFF2-40B4-BE49-F238E27FC236}">
                <a16:creationId xmlns:a16="http://schemas.microsoft.com/office/drawing/2014/main" id="{88BDD79E-5392-42FC-BBF2-B9E9D3134520}"/>
              </a:ext>
            </a:extLst>
          </p:cNvPr>
          <p:cNvSpPr txBox="1"/>
          <p:nvPr/>
        </p:nvSpPr>
        <p:spPr>
          <a:xfrm>
            <a:off x="2279616" y="4716566"/>
            <a:ext cx="6580648" cy="1384995"/>
          </a:xfrm>
          <a:prstGeom prst="rect">
            <a:avLst/>
          </a:prstGeom>
          <a:noFill/>
        </p:spPr>
        <p:txBody>
          <a:bodyPr wrap="none" rtlCol="0">
            <a:spAutoFit/>
          </a:bodyPr>
          <a:lstStyle/>
          <a:p>
            <a:r>
              <a:rPr lang="ja-JP" altLang="en-US" sz="2800" dirty="0"/>
              <a:t>主催：</a:t>
            </a:r>
            <a:r>
              <a:rPr lang="en-US" altLang="ja-JP" sz="2800" dirty="0" err="1"/>
              <a:t>IoT</a:t>
            </a:r>
            <a:r>
              <a:rPr lang="en-US" altLang="ja-JP" sz="2800" dirty="0"/>
              <a:t> ALGYAN</a:t>
            </a:r>
            <a:r>
              <a:rPr lang="ja-JP" altLang="en-US" sz="2800" dirty="0"/>
              <a:t>（あるじゃん）</a:t>
            </a:r>
          </a:p>
          <a:p>
            <a:r>
              <a:rPr lang="ja-JP" altLang="en-US" sz="2800" dirty="0"/>
              <a:t>協力：日本マイクロソフト株式会社，広島県</a:t>
            </a:r>
          </a:p>
          <a:p>
            <a:endParaRPr kumimoji="1" lang="ja-JP" altLang="en-US" sz="2800" dirty="0"/>
          </a:p>
        </p:txBody>
      </p:sp>
      <p:sp>
        <p:nvSpPr>
          <p:cNvPr id="5" name="テキスト ボックス 4">
            <a:hlinkClick r:id="rId3"/>
          </p:cNvPr>
          <p:cNvSpPr txBox="1"/>
          <p:nvPr/>
        </p:nvSpPr>
        <p:spPr>
          <a:xfrm>
            <a:off x="2279616" y="5732229"/>
            <a:ext cx="4441371" cy="369332"/>
          </a:xfrm>
          <a:prstGeom prst="rect">
            <a:avLst/>
          </a:prstGeom>
          <a:noFill/>
        </p:spPr>
        <p:txBody>
          <a:bodyPr wrap="square" rtlCol="0">
            <a:spAutoFit/>
          </a:bodyPr>
          <a:lstStyle/>
          <a:p>
            <a:r>
              <a:rPr lang="en-US" altLang="ja-JP" dirty="0"/>
              <a:t>https://algyan.connpass.com/event/105130/</a:t>
            </a:r>
            <a:endParaRPr kumimoji="1" lang="ja-JP" altLang="en-US" dirty="0"/>
          </a:p>
        </p:txBody>
      </p:sp>
      <p:sp>
        <p:nvSpPr>
          <p:cNvPr id="6" name="テキスト ボックス 5">
            <a:hlinkClick r:id="rId4"/>
          </p:cNvPr>
          <p:cNvSpPr txBox="1"/>
          <p:nvPr/>
        </p:nvSpPr>
        <p:spPr>
          <a:xfrm>
            <a:off x="2279616" y="6101561"/>
            <a:ext cx="5913120" cy="369332"/>
          </a:xfrm>
          <a:prstGeom prst="rect">
            <a:avLst/>
          </a:prstGeom>
          <a:noFill/>
        </p:spPr>
        <p:txBody>
          <a:bodyPr wrap="square" rtlCol="0">
            <a:spAutoFit/>
          </a:bodyPr>
          <a:lstStyle/>
          <a:p>
            <a:r>
              <a:rPr lang="en-US" altLang="ja-JP" dirty="0"/>
              <a:t>https://www.pref.hiroshima.lg.jp/site/innovation/algyan.html</a:t>
            </a:r>
            <a:endParaRPr kumimoji="1"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1769146191"/>
              </p:ext>
            </p:extLst>
          </p:nvPr>
        </p:nvGraphicFramePr>
        <p:xfrm>
          <a:off x="1476103" y="2441438"/>
          <a:ext cx="8508275" cy="2075225"/>
        </p:xfrm>
        <a:graphic>
          <a:graphicData uri="http://schemas.openxmlformats.org/drawingml/2006/table">
            <a:tbl>
              <a:tblPr/>
              <a:tblGrid>
                <a:gridCol w="1487698">
                  <a:extLst>
                    <a:ext uri="{9D8B030D-6E8A-4147-A177-3AD203B41FA5}">
                      <a16:colId xmlns:a16="http://schemas.microsoft.com/office/drawing/2014/main" val="20000"/>
                    </a:ext>
                  </a:extLst>
                </a:gridCol>
                <a:gridCol w="7020577">
                  <a:extLst>
                    <a:ext uri="{9D8B030D-6E8A-4147-A177-3AD203B41FA5}">
                      <a16:colId xmlns:a16="http://schemas.microsoft.com/office/drawing/2014/main" val="20001"/>
                    </a:ext>
                  </a:extLst>
                </a:gridCol>
              </a:tblGrid>
              <a:tr h="415045">
                <a:tc>
                  <a:txBody>
                    <a:bodyPr/>
                    <a:lstStyle/>
                    <a:p>
                      <a:pPr algn="ctr"/>
                      <a:r>
                        <a:rPr lang="ja-JP" altLang="en-US" sz="2000" dirty="0">
                          <a:effectLst/>
                        </a:rPr>
                        <a:t>時間</a:t>
                      </a:r>
                    </a:p>
                  </a:txBody>
                  <a:tcPr marL="0" marR="0" marT="0" marB="0" anchor="ctr">
                    <a:lnL>
                      <a:noFill/>
                    </a:lnL>
                    <a:lnR w="7620" cap="flat" cmpd="sng" algn="ctr">
                      <a:solidFill>
                        <a:srgbClr val="000000"/>
                      </a:solidFill>
                      <a:prstDash val="solid"/>
                      <a:round/>
                      <a:headEnd type="none" w="med" len="med"/>
                      <a:tailEnd type="none" w="med" len="med"/>
                    </a:lnR>
                    <a:lnT>
                      <a:noFill/>
                    </a:lnT>
                    <a:lnB w="7620" cap="flat" cmpd="sng" algn="ctr">
                      <a:solidFill>
                        <a:srgbClr val="000000"/>
                      </a:solidFill>
                      <a:prstDash val="solid"/>
                      <a:round/>
                      <a:headEnd type="none" w="med" len="med"/>
                      <a:tailEnd type="none" w="med" len="med"/>
                    </a:lnB>
                    <a:solidFill>
                      <a:srgbClr val="E8E8E8"/>
                    </a:solidFill>
                  </a:tcPr>
                </a:tc>
                <a:tc>
                  <a:txBody>
                    <a:bodyPr/>
                    <a:lstStyle/>
                    <a:p>
                      <a:pPr algn="ctr"/>
                      <a:r>
                        <a:rPr lang="ja-JP" altLang="en-US" sz="2000" dirty="0">
                          <a:effectLst/>
                        </a:rPr>
                        <a:t>内容</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a:noFill/>
                    </a:lnT>
                    <a:lnB w="7620"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10000"/>
                  </a:ext>
                </a:extLst>
              </a:tr>
              <a:tr h="415045">
                <a:tc>
                  <a:txBody>
                    <a:bodyPr/>
                    <a:lstStyle/>
                    <a:p>
                      <a:pPr algn="ctr"/>
                      <a:r>
                        <a:rPr lang="en-US" altLang="ja-JP" sz="1800" dirty="0">
                          <a:effectLst/>
                        </a:rPr>
                        <a:t>12:30-12:55</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ja-JP" altLang="en-US" sz="1200" dirty="0">
                          <a:effectLst/>
                        </a:rPr>
                        <a:t>受付</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5045">
                <a:tc>
                  <a:txBody>
                    <a:bodyPr/>
                    <a:lstStyle/>
                    <a:p>
                      <a:pPr algn="ctr"/>
                      <a:r>
                        <a:rPr lang="en-US" altLang="ja-JP" sz="1800" dirty="0">
                          <a:effectLst/>
                        </a:rPr>
                        <a:t>13:00-13:05</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ja-JP" altLang="en-US" sz="1200" dirty="0">
                          <a:effectLst/>
                        </a:rPr>
                        <a:t>オープニング</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5045">
                <a:tc>
                  <a:txBody>
                    <a:bodyPr/>
                    <a:lstStyle/>
                    <a:p>
                      <a:pPr algn="ctr"/>
                      <a:r>
                        <a:rPr lang="en-US" altLang="ja-JP" sz="1800" dirty="0">
                          <a:effectLst/>
                        </a:rPr>
                        <a:t>13:05-16:40</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ja-JP" altLang="en-US" sz="1200" dirty="0">
                          <a:effectLst/>
                        </a:rPr>
                        <a:t>プレハンズオン本編　</a:t>
                      </a:r>
                      <a:r>
                        <a:rPr lang="en-US" altLang="ja-JP" sz="1200" dirty="0">
                          <a:effectLst/>
                        </a:rPr>
                        <a:t>LT</a:t>
                      </a:r>
                      <a:r>
                        <a:rPr lang="ja-JP" altLang="en-US" sz="1200" dirty="0">
                          <a:effectLst/>
                        </a:rPr>
                        <a:t>講演もあるかも</a:t>
                      </a:r>
                      <a:br>
                        <a:rPr lang="ja-JP" altLang="en-US" sz="1200" dirty="0">
                          <a:effectLst/>
                        </a:rPr>
                      </a:br>
                      <a:r>
                        <a:rPr lang="ja-JP" altLang="en-US" sz="1200" dirty="0">
                          <a:effectLst/>
                        </a:rPr>
                        <a:t>→</a:t>
                      </a:r>
                      <a:r>
                        <a:rPr lang="en-US" altLang="ja-JP" sz="1200" dirty="0">
                          <a:effectLst/>
                        </a:rPr>
                        <a:t>LT</a:t>
                      </a:r>
                      <a:r>
                        <a:rPr lang="ja-JP" altLang="en-US" sz="1200" dirty="0">
                          <a:effectLst/>
                        </a:rPr>
                        <a:t>立候補受け付けます　この機会に</a:t>
                      </a:r>
                      <a:r>
                        <a:rPr lang="en-US" altLang="ja-JP" sz="1200" dirty="0" err="1">
                          <a:effectLst/>
                        </a:rPr>
                        <a:t>IoT</a:t>
                      </a:r>
                      <a:r>
                        <a:rPr lang="ja-JP" altLang="en-US" sz="1200" dirty="0">
                          <a:effectLst/>
                        </a:rPr>
                        <a:t>に限らずクラウド技術などの濃い談義をなんでもどうぞ</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15045">
                <a:tc>
                  <a:txBody>
                    <a:bodyPr/>
                    <a:lstStyle/>
                    <a:p>
                      <a:pPr algn="ctr"/>
                      <a:r>
                        <a:rPr lang="en-US" altLang="ja-JP" sz="1800" dirty="0">
                          <a:effectLst/>
                        </a:rPr>
                        <a:t>16:40-17:30</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atinLnBrk="0"/>
                      <a:r>
                        <a:rPr lang="zh-TW" altLang="en-US" sz="1200" dirty="0">
                          <a:effectLst/>
                        </a:rPr>
                        <a:t>懇親会</a:t>
                      </a:r>
                      <a:r>
                        <a:rPr lang="en-US" altLang="zh-TW" sz="1200" dirty="0">
                          <a:effectLst/>
                        </a:rPr>
                        <a:t>(</a:t>
                      </a:r>
                      <a:r>
                        <a:rPr lang="zh-TW" altLang="en-US" sz="1200" dirty="0">
                          <a:effectLst/>
                        </a:rPr>
                        <a:t>無料）</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タイトル 1"/>
          <p:cNvSpPr txBox="1">
            <a:spLocks/>
          </p:cNvSpPr>
          <p:nvPr/>
        </p:nvSpPr>
        <p:spPr>
          <a:xfrm>
            <a:off x="226423" y="1550915"/>
            <a:ext cx="11312435" cy="4702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800" b="1" dirty="0"/>
              <a:t>～</a:t>
            </a:r>
            <a:r>
              <a:rPr lang="en-US" altLang="ja-JP" sz="2800" b="1" dirty="0" err="1"/>
              <a:t>IoT</a:t>
            </a:r>
            <a:r>
              <a:rPr lang="ja-JP" altLang="en-US" sz="2800" b="1" dirty="0"/>
              <a:t>セミナーを前にみんなでお試し</a:t>
            </a:r>
            <a:r>
              <a:rPr lang="en-US" altLang="ja-JP" sz="2800" b="1" dirty="0"/>
              <a:t>&amp;</a:t>
            </a:r>
            <a:r>
              <a:rPr lang="ja-JP" altLang="en-US" sz="2800" b="1" dirty="0"/>
              <a:t>バグ出しする勉強会</a:t>
            </a:r>
            <a:r>
              <a:rPr lang="en-US" altLang="ja-JP" sz="2800" b="1" dirty="0"/>
              <a:t>@</a:t>
            </a:r>
            <a:r>
              <a:rPr lang="ja-JP" altLang="en-US" sz="2800" b="1" dirty="0"/>
              <a:t>広島～</a:t>
            </a:r>
          </a:p>
        </p:txBody>
      </p:sp>
    </p:spTree>
    <p:extLst>
      <p:ext uri="{BB962C8B-B14F-4D97-AF65-F5344CB8AC3E}">
        <p14:creationId xmlns:p14="http://schemas.microsoft.com/office/powerpoint/2010/main" val="93377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881884" y="737116"/>
            <a:ext cx="10802918" cy="5876047"/>
            <a:chOff x="1009212" y="419100"/>
            <a:chExt cx="10802918" cy="5876047"/>
          </a:xfrm>
        </p:grpSpPr>
        <p:pic>
          <p:nvPicPr>
            <p:cNvPr id="4" name="図 3">
              <a:extLst>
                <a:ext uri="{FF2B5EF4-FFF2-40B4-BE49-F238E27FC236}">
                  <a16:creationId xmlns:a16="http://schemas.microsoft.com/office/drawing/2014/main" id="{3E01C6B7-FF89-4ED1-80F6-1A3DD6367F71}"/>
                </a:ext>
              </a:extLst>
            </p:cNvPr>
            <p:cNvPicPr>
              <a:picLocks noChangeAspect="1"/>
            </p:cNvPicPr>
            <p:nvPr/>
          </p:nvPicPr>
          <p:blipFill>
            <a:blip r:embed="rId2"/>
            <a:stretch>
              <a:fillRect/>
            </a:stretch>
          </p:blipFill>
          <p:spPr>
            <a:xfrm>
              <a:off x="5161305" y="419100"/>
              <a:ext cx="6650825" cy="5876047"/>
            </a:xfrm>
            <a:prstGeom prst="rect">
              <a:avLst/>
            </a:prstGeom>
          </p:spPr>
        </p:pic>
        <p:sp>
          <p:nvSpPr>
            <p:cNvPr id="5" name="角丸四角形 5">
              <a:extLst>
                <a:ext uri="{FF2B5EF4-FFF2-40B4-BE49-F238E27FC236}">
                  <a16:creationId xmlns:a16="http://schemas.microsoft.com/office/drawing/2014/main" id="{D561CACF-7DF0-4A8D-BF64-FFA6B8F39C75}"/>
                </a:ext>
              </a:extLst>
            </p:cNvPr>
            <p:cNvSpPr/>
            <p:nvPr/>
          </p:nvSpPr>
          <p:spPr>
            <a:xfrm>
              <a:off x="6884825" y="2750640"/>
              <a:ext cx="1611475" cy="513260"/>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吹き出し: 四角形 5">
              <a:extLst>
                <a:ext uri="{FF2B5EF4-FFF2-40B4-BE49-F238E27FC236}">
                  <a16:creationId xmlns:a16="http://schemas.microsoft.com/office/drawing/2014/main" id="{FE7BC86E-AB6F-49D5-BFD0-26F28ABEA2E8}"/>
                </a:ext>
              </a:extLst>
            </p:cNvPr>
            <p:cNvSpPr/>
            <p:nvPr/>
          </p:nvSpPr>
          <p:spPr>
            <a:xfrm>
              <a:off x="1009212" y="2501900"/>
              <a:ext cx="4113993" cy="2070100"/>
            </a:xfrm>
            <a:prstGeom prst="wedgeRectCallout">
              <a:avLst>
                <a:gd name="adj1" fmla="val 91288"/>
                <a:gd name="adj2" fmla="val -2196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Windows</a:t>
              </a:r>
              <a:r>
                <a:rPr lang="ja-JP" altLang="en-US" dirty="0">
                  <a:solidFill>
                    <a:schemeClr val="tx1"/>
                  </a:solidFill>
                </a:rPr>
                <a:t>　の </a:t>
              </a:r>
              <a:r>
                <a:rPr lang="en-US" altLang="ja-JP" dirty="0">
                  <a:solidFill>
                    <a:schemeClr val="tx1"/>
                  </a:solidFill>
                </a:rPr>
                <a:t>OS</a:t>
              </a:r>
              <a:r>
                <a:rPr lang="ja-JP" altLang="en-US" dirty="0">
                  <a:solidFill>
                    <a:schemeClr val="tx1"/>
                  </a:solidFill>
                </a:rPr>
                <a:t>を確認して</a:t>
              </a:r>
              <a:endParaRPr lang="en-US" altLang="ja-JP" dirty="0">
                <a:solidFill>
                  <a:schemeClr val="tx1"/>
                </a:solidFill>
              </a:endParaRPr>
            </a:p>
            <a:p>
              <a:endParaRPr kumimoji="1" lang="en-US" altLang="ja-JP" dirty="0">
                <a:solidFill>
                  <a:schemeClr val="tx1"/>
                </a:solidFill>
              </a:endParaRPr>
            </a:p>
            <a:p>
              <a:r>
                <a:rPr kumimoji="1" lang="en-US" altLang="ja-JP" dirty="0">
                  <a:solidFill>
                    <a:schemeClr val="tx1"/>
                  </a:solidFill>
                </a:rPr>
                <a:t>32bit</a:t>
              </a:r>
              <a:r>
                <a:rPr kumimoji="1" lang="ja-JP" altLang="en-US" dirty="0">
                  <a:solidFill>
                    <a:schemeClr val="tx1"/>
                  </a:solidFill>
                </a:rPr>
                <a:t>の場合：</a:t>
              </a:r>
              <a:r>
                <a:rPr lang="en-US" altLang="ja-JP" dirty="0">
                  <a:solidFill>
                    <a:schemeClr val="tx1"/>
                  </a:solidFill>
                </a:rPr>
                <a:t>dpinst_x86.exe</a:t>
              </a:r>
              <a:endParaRPr kumimoji="1" lang="en-US" altLang="ja-JP" dirty="0">
                <a:solidFill>
                  <a:schemeClr val="tx1"/>
                </a:solidFill>
              </a:endParaRPr>
            </a:p>
            <a:p>
              <a:r>
                <a:rPr lang="en-US" altLang="ja-JP" dirty="0">
                  <a:solidFill>
                    <a:schemeClr val="tx1"/>
                  </a:solidFill>
                </a:rPr>
                <a:t>64bit</a:t>
              </a:r>
              <a:r>
                <a:rPr lang="ja-JP" altLang="en-US" dirty="0">
                  <a:solidFill>
                    <a:schemeClr val="tx1"/>
                  </a:solidFill>
                </a:rPr>
                <a:t>の場合：</a:t>
              </a:r>
              <a:r>
                <a:rPr lang="en-US" altLang="ja-JP" dirty="0">
                  <a:solidFill>
                    <a:schemeClr val="tx1"/>
                  </a:solidFill>
                </a:rPr>
                <a:t>dpinst_amd64.exe</a:t>
              </a:r>
            </a:p>
            <a:p>
              <a:endParaRPr kumimoji="1" lang="en-US" altLang="ja-JP" dirty="0">
                <a:solidFill>
                  <a:schemeClr val="tx1"/>
                </a:solidFill>
              </a:endParaRPr>
            </a:p>
            <a:p>
              <a:r>
                <a:rPr kumimoji="1" lang="ja-JP" altLang="en-US" dirty="0">
                  <a:solidFill>
                    <a:schemeClr val="tx1"/>
                  </a:solidFill>
                </a:rPr>
                <a:t>を実行してください。</a:t>
              </a:r>
              <a:endParaRPr kumimoji="1" lang="en-US" altLang="ja-JP" dirty="0">
                <a:solidFill>
                  <a:schemeClr val="tx1"/>
                </a:solidFill>
              </a:endParaRPr>
            </a:p>
          </p:txBody>
        </p:sp>
      </p:grpSp>
      <p:sp>
        <p:nvSpPr>
          <p:cNvPr id="7" name="正方形/長方形 6">
            <a:extLst>
              <a:ext uri="{FF2B5EF4-FFF2-40B4-BE49-F238E27FC236}">
                <a16:creationId xmlns:a16="http://schemas.microsoft.com/office/drawing/2014/main" id="{1A4DB4F5-AC16-48C5-8786-FF5ECCA1A71D}"/>
              </a:ext>
            </a:extLst>
          </p:cNvPr>
          <p:cNvSpPr/>
          <p:nvPr/>
        </p:nvSpPr>
        <p:spPr>
          <a:xfrm>
            <a:off x="881884" y="996202"/>
            <a:ext cx="3821880" cy="369332"/>
          </a:xfrm>
          <a:prstGeom prst="rect">
            <a:avLst/>
          </a:prstGeom>
        </p:spPr>
        <p:txBody>
          <a:bodyPr wrap="none">
            <a:spAutoFit/>
          </a:bodyPr>
          <a:lstStyle/>
          <a:p>
            <a:r>
              <a:rPr lang="ja-JP" altLang="en-US" dirty="0"/>
              <a:t>解凍後、インストーラーを起動します。</a:t>
            </a:r>
          </a:p>
        </p:txBody>
      </p:sp>
      <p:sp>
        <p:nvSpPr>
          <p:cNvPr id="8" name="テキスト ボックス 7">
            <a:extLst>
              <a:ext uri="{FF2B5EF4-FFF2-40B4-BE49-F238E27FC236}">
                <a16:creationId xmlns:a16="http://schemas.microsoft.com/office/drawing/2014/main" id="{F29712DD-C3C2-4332-B7F0-B5671E557237}"/>
              </a:ext>
            </a:extLst>
          </p:cNvPr>
          <p:cNvSpPr txBox="1"/>
          <p:nvPr/>
        </p:nvSpPr>
        <p:spPr>
          <a:xfrm>
            <a:off x="333375" y="183118"/>
            <a:ext cx="10803214" cy="369332"/>
          </a:xfrm>
          <a:prstGeom prst="rect">
            <a:avLst/>
          </a:prstGeom>
          <a:noFill/>
        </p:spPr>
        <p:txBody>
          <a:bodyPr wrap="none" rtlCol="0">
            <a:spAutoFit/>
          </a:bodyPr>
          <a:lstStyle/>
          <a:p>
            <a:r>
              <a:rPr kumimoji="1" lang="en-US" altLang="ja-JP" b="1" dirty="0"/>
              <a:t>Step4</a:t>
            </a:r>
            <a:r>
              <a:rPr kumimoji="1" lang="ja-JP" altLang="en-US" dirty="0"/>
              <a:t>にて ケーブル・</a:t>
            </a:r>
            <a:r>
              <a:rPr kumimoji="1" lang="en-US" altLang="ja-JP" b="1" dirty="0">
                <a:solidFill>
                  <a:srgbClr val="00B050"/>
                </a:solidFill>
              </a:rPr>
              <a:t>STM32</a:t>
            </a:r>
            <a:r>
              <a:rPr kumimoji="1" lang="ja-JP" altLang="en-US" dirty="0"/>
              <a:t>どちらを替えても </a:t>
            </a:r>
            <a:r>
              <a:rPr lang="en-US" altLang="ja-JP" b="1" dirty="0"/>
              <a:t>STMicroelectronics </a:t>
            </a:r>
            <a:r>
              <a:rPr lang="en-US" altLang="ja-JP" b="1" dirty="0" err="1"/>
              <a:t>STLink</a:t>
            </a:r>
            <a:r>
              <a:rPr lang="en-US" altLang="ja-JP" b="1" dirty="0"/>
              <a:t> Virtual COM Port</a:t>
            </a:r>
            <a:r>
              <a:rPr lang="ja-JP" altLang="en-US" dirty="0"/>
              <a:t> が見つからない場合 </a:t>
            </a:r>
            <a:endParaRPr kumimoji="1" lang="ja-JP" altLang="en-US" dirty="0"/>
          </a:p>
        </p:txBody>
      </p:sp>
    </p:spTree>
    <p:extLst>
      <p:ext uri="{BB962C8B-B14F-4D97-AF65-F5344CB8AC3E}">
        <p14:creationId xmlns:p14="http://schemas.microsoft.com/office/powerpoint/2010/main" val="1164829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ACAD25F-4C97-407C-BA89-D5D437E05735}"/>
              </a:ext>
            </a:extLst>
          </p:cNvPr>
          <p:cNvPicPr>
            <a:picLocks noChangeAspect="1"/>
          </p:cNvPicPr>
          <p:nvPr/>
        </p:nvPicPr>
        <p:blipFill>
          <a:blip r:embed="rId2"/>
          <a:stretch>
            <a:fillRect/>
          </a:stretch>
        </p:blipFill>
        <p:spPr>
          <a:xfrm>
            <a:off x="329565" y="2013585"/>
            <a:ext cx="4985385" cy="3538646"/>
          </a:xfrm>
          <a:prstGeom prst="rect">
            <a:avLst/>
          </a:prstGeom>
        </p:spPr>
      </p:pic>
      <p:pic>
        <p:nvPicPr>
          <p:cNvPr id="5" name="図 4">
            <a:extLst>
              <a:ext uri="{FF2B5EF4-FFF2-40B4-BE49-F238E27FC236}">
                <a16:creationId xmlns:a16="http://schemas.microsoft.com/office/drawing/2014/main" id="{23526F65-685D-49F2-B387-58C058F3BC85}"/>
              </a:ext>
            </a:extLst>
          </p:cNvPr>
          <p:cNvPicPr>
            <a:picLocks noChangeAspect="1"/>
          </p:cNvPicPr>
          <p:nvPr/>
        </p:nvPicPr>
        <p:blipFill>
          <a:blip r:embed="rId3"/>
          <a:stretch>
            <a:fillRect/>
          </a:stretch>
        </p:blipFill>
        <p:spPr>
          <a:xfrm>
            <a:off x="5947409" y="2013585"/>
            <a:ext cx="4985385" cy="3538646"/>
          </a:xfrm>
          <a:prstGeom prst="rect">
            <a:avLst/>
          </a:prstGeom>
        </p:spPr>
      </p:pic>
      <p:sp>
        <p:nvSpPr>
          <p:cNvPr id="6" name="右矢印 15">
            <a:extLst>
              <a:ext uri="{FF2B5EF4-FFF2-40B4-BE49-F238E27FC236}">
                <a16:creationId xmlns:a16="http://schemas.microsoft.com/office/drawing/2014/main" id="{F9AB04F5-B36A-4946-90A8-3099CFC98A5B}"/>
              </a:ext>
            </a:extLst>
          </p:cNvPr>
          <p:cNvSpPr/>
          <p:nvPr/>
        </p:nvSpPr>
        <p:spPr>
          <a:xfrm>
            <a:off x="5324633" y="3429000"/>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正方形/長方形 6">
            <a:extLst>
              <a:ext uri="{FF2B5EF4-FFF2-40B4-BE49-F238E27FC236}">
                <a16:creationId xmlns:a16="http://schemas.microsoft.com/office/drawing/2014/main" id="{141644A8-0D42-4735-9680-727620926E67}"/>
              </a:ext>
            </a:extLst>
          </p:cNvPr>
          <p:cNvSpPr/>
          <p:nvPr/>
        </p:nvSpPr>
        <p:spPr>
          <a:xfrm>
            <a:off x="329512" y="1195401"/>
            <a:ext cx="3329758" cy="369332"/>
          </a:xfrm>
          <a:prstGeom prst="rect">
            <a:avLst/>
          </a:prstGeom>
        </p:spPr>
        <p:txBody>
          <a:bodyPr wrap="none">
            <a:spAutoFit/>
          </a:bodyPr>
          <a:lstStyle/>
          <a:p>
            <a:r>
              <a:rPr lang="ja-JP" altLang="en-US" dirty="0"/>
              <a:t>ドライバーをインストールします。</a:t>
            </a:r>
          </a:p>
        </p:txBody>
      </p:sp>
      <p:sp>
        <p:nvSpPr>
          <p:cNvPr id="8" name="角丸四角形 5">
            <a:extLst>
              <a:ext uri="{FF2B5EF4-FFF2-40B4-BE49-F238E27FC236}">
                <a16:creationId xmlns:a16="http://schemas.microsoft.com/office/drawing/2014/main" id="{C8750B25-9E66-4F9E-95F4-1770F62050B8}"/>
              </a:ext>
            </a:extLst>
          </p:cNvPr>
          <p:cNvSpPr/>
          <p:nvPr/>
        </p:nvSpPr>
        <p:spPr>
          <a:xfrm>
            <a:off x="3324860" y="5130801"/>
            <a:ext cx="916940" cy="327660"/>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角丸四角形 5">
            <a:extLst>
              <a:ext uri="{FF2B5EF4-FFF2-40B4-BE49-F238E27FC236}">
                <a16:creationId xmlns:a16="http://schemas.microsoft.com/office/drawing/2014/main" id="{59DFAAED-F38A-4BDA-9EB8-A4D3BB45C14A}"/>
              </a:ext>
            </a:extLst>
          </p:cNvPr>
          <p:cNvSpPr/>
          <p:nvPr/>
        </p:nvSpPr>
        <p:spPr>
          <a:xfrm>
            <a:off x="8925560" y="5130801"/>
            <a:ext cx="916940" cy="327660"/>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テキスト ボックス 9">
            <a:extLst>
              <a:ext uri="{FF2B5EF4-FFF2-40B4-BE49-F238E27FC236}">
                <a16:creationId xmlns:a16="http://schemas.microsoft.com/office/drawing/2014/main" id="{F29712DD-C3C2-4332-B7F0-B5671E557237}"/>
              </a:ext>
            </a:extLst>
          </p:cNvPr>
          <p:cNvSpPr txBox="1"/>
          <p:nvPr/>
        </p:nvSpPr>
        <p:spPr>
          <a:xfrm>
            <a:off x="333375" y="183118"/>
            <a:ext cx="10803214" cy="369332"/>
          </a:xfrm>
          <a:prstGeom prst="rect">
            <a:avLst/>
          </a:prstGeom>
          <a:noFill/>
        </p:spPr>
        <p:txBody>
          <a:bodyPr wrap="none" rtlCol="0">
            <a:spAutoFit/>
          </a:bodyPr>
          <a:lstStyle/>
          <a:p>
            <a:r>
              <a:rPr kumimoji="1" lang="en-US" altLang="ja-JP" b="1" dirty="0"/>
              <a:t>Step4</a:t>
            </a:r>
            <a:r>
              <a:rPr kumimoji="1" lang="ja-JP" altLang="en-US" dirty="0"/>
              <a:t>にて ケーブル・</a:t>
            </a:r>
            <a:r>
              <a:rPr kumimoji="1" lang="en-US" altLang="ja-JP" b="1" dirty="0">
                <a:solidFill>
                  <a:srgbClr val="00B050"/>
                </a:solidFill>
              </a:rPr>
              <a:t>STM32</a:t>
            </a:r>
            <a:r>
              <a:rPr kumimoji="1" lang="ja-JP" altLang="en-US" dirty="0"/>
              <a:t>どちらを替えても </a:t>
            </a:r>
            <a:r>
              <a:rPr lang="en-US" altLang="ja-JP" b="1" dirty="0"/>
              <a:t>STMicroelectronics </a:t>
            </a:r>
            <a:r>
              <a:rPr lang="en-US" altLang="ja-JP" b="1" dirty="0" err="1"/>
              <a:t>STLink</a:t>
            </a:r>
            <a:r>
              <a:rPr lang="en-US" altLang="ja-JP" b="1" dirty="0"/>
              <a:t> Virtual COM Port</a:t>
            </a:r>
            <a:r>
              <a:rPr lang="ja-JP" altLang="en-US" dirty="0"/>
              <a:t> が見つからない場合 </a:t>
            </a:r>
            <a:endParaRPr kumimoji="1" lang="ja-JP" altLang="en-US" dirty="0"/>
          </a:p>
        </p:txBody>
      </p:sp>
    </p:spTree>
    <p:extLst>
      <p:ext uri="{BB962C8B-B14F-4D97-AF65-F5344CB8AC3E}">
        <p14:creationId xmlns:p14="http://schemas.microsoft.com/office/powerpoint/2010/main" val="1848951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621247-1CEF-46FA-997E-F480AF4A3D3B}"/>
              </a:ext>
            </a:extLst>
          </p:cNvPr>
          <p:cNvSpPr>
            <a:spLocks noGrp="1"/>
          </p:cNvSpPr>
          <p:nvPr>
            <p:ph type="title"/>
          </p:nvPr>
        </p:nvSpPr>
        <p:spPr>
          <a:xfrm>
            <a:off x="838200" y="76116"/>
            <a:ext cx="10515600" cy="1325563"/>
          </a:xfrm>
        </p:spPr>
        <p:txBody>
          <a:bodyPr>
            <a:normAutofit/>
          </a:bodyPr>
          <a:lstStyle/>
          <a:p>
            <a:r>
              <a:rPr lang="en-US" altLang="ja-JP" sz="3200" dirty="0">
                <a:solidFill>
                  <a:srgbClr val="0070C0"/>
                </a:solidFill>
              </a:rPr>
              <a:t>2 STM32</a:t>
            </a:r>
            <a:r>
              <a:rPr lang="ja-JP" altLang="en-US" sz="3200" dirty="0"/>
              <a:t>の</a:t>
            </a:r>
            <a:r>
              <a:rPr lang="en-US" altLang="ja-JP" sz="3200" dirty="0"/>
              <a:t>LED</a:t>
            </a:r>
            <a:r>
              <a:rPr lang="ja-JP" altLang="en-US" sz="3200" dirty="0"/>
              <a:t>を点滅させる</a:t>
            </a:r>
            <a:endParaRPr kumimoji="1" lang="ja-JP" altLang="en-US" sz="3200" dirty="0"/>
          </a:p>
        </p:txBody>
      </p:sp>
      <p:sp>
        <p:nvSpPr>
          <p:cNvPr id="44"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2078260"/>
            <a:ext cx="10515600" cy="1655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2</a:t>
            </a:r>
            <a:r>
              <a:rPr lang="en-US" altLang="ja-JP" dirty="0"/>
              <a:t>-</a:t>
            </a:r>
            <a:r>
              <a:rPr lang="en-US" altLang="ja-JP" dirty="0">
                <a:latin typeface="+mn-ea"/>
              </a:rPr>
              <a:t>1 </a:t>
            </a:r>
            <a:r>
              <a:rPr lang="ja-JP" altLang="en-US" dirty="0">
                <a:latin typeface="+mn-ea"/>
              </a:rPr>
              <a:t>サンプルコードをダウンロードする</a:t>
            </a:r>
            <a:br>
              <a:rPr lang="en-US" altLang="ja-JP" dirty="0"/>
            </a:br>
            <a:r>
              <a:rPr lang="ja-JP" altLang="en-US" dirty="0"/>
              <a:t>　　</a:t>
            </a:r>
            <a:endParaRPr lang="en-US" altLang="ja-JP" sz="2400" dirty="0"/>
          </a:p>
          <a:p>
            <a:pPr marL="0" indent="0">
              <a:buNone/>
            </a:pPr>
            <a:r>
              <a:rPr lang="en-US" altLang="ja-JP" dirty="0"/>
              <a:t>2-2 </a:t>
            </a:r>
            <a:r>
              <a:rPr lang="en-US" altLang="ja-JP" dirty="0">
                <a:solidFill>
                  <a:srgbClr val="00B050"/>
                </a:solidFill>
              </a:rPr>
              <a:t>STM32</a:t>
            </a:r>
            <a:r>
              <a:rPr lang="ja-JP" altLang="en-US" dirty="0"/>
              <a:t>にサンプルコードを書き込む</a:t>
            </a:r>
            <a:endParaRPr lang="en-US" altLang="ja-JP" sz="2400" dirty="0"/>
          </a:p>
        </p:txBody>
      </p:sp>
      <p:sp>
        <p:nvSpPr>
          <p:cNvPr id="45" name="テキスト ボックス 44"/>
          <p:cNvSpPr txBox="1"/>
          <p:nvPr/>
        </p:nvSpPr>
        <p:spPr>
          <a:xfrm>
            <a:off x="838200" y="1210235"/>
            <a:ext cx="9655696" cy="461665"/>
          </a:xfrm>
          <a:prstGeom prst="rect">
            <a:avLst/>
          </a:prstGeom>
          <a:noFill/>
        </p:spPr>
        <p:txBody>
          <a:bodyPr wrap="square" rtlCol="0">
            <a:spAutoFit/>
          </a:bodyPr>
          <a:lstStyle/>
          <a:p>
            <a:r>
              <a:rPr lang="ja-JP" altLang="en-US" sz="2400" dirty="0"/>
              <a:t>次の順で正常に</a:t>
            </a:r>
            <a:r>
              <a:rPr lang="ja-JP" altLang="en-US" sz="2400" b="1" dirty="0">
                <a:solidFill>
                  <a:srgbClr val="00B050"/>
                </a:solidFill>
              </a:rPr>
              <a:t>開発</a:t>
            </a:r>
            <a:r>
              <a:rPr lang="en-US" altLang="ja-JP" sz="2400" b="1" dirty="0">
                <a:solidFill>
                  <a:srgbClr val="00B050"/>
                </a:solidFill>
              </a:rPr>
              <a:t>PC</a:t>
            </a:r>
            <a:r>
              <a:rPr lang="ja-JP" altLang="en-US" sz="2400" dirty="0"/>
              <a:t>から</a:t>
            </a:r>
            <a:r>
              <a:rPr lang="en-US" altLang="ja-JP" sz="2400" b="1" dirty="0">
                <a:solidFill>
                  <a:srgbClr val="00B050"/>
                </a:solidFill>
              </a:rPr>
              <a:t>STM32</a:t>
            </a:r>
            <a:r>
              <a:rPr lang="ja-JP" altLang="en-US" sz="2400" dirty="0"/>
              <a:t>にプログラミングできるか確認します</a:t>
            </a:r>
            <a:endParaRPr lang="en-US" sz="2400" dirty="0"/>
          </a:p>
        </p:txBody>
      </p:sp>
      <p:grpSp>
        <p:nvGrpSpPr>
          <p:cNvPr id="46" name="グループ化 45"/>
          <p:cNvGrpSpPr/>
          <p:nvPr/>
        </p:nvGrpSpPr>
        <p:grpSpPr>
          <a:xfrm>
            <a:off x="966167" y="4264778"/>
            <a:ext cx="10557603" cy="2145618"/>
            <a:chOff x="966167" y="4264778"/>
            <a:chExt cx="10557603" cy="2145618"/>
          </a:xfrm>
        </p:grpSpPr>
        <p:sp>
          <p:nvSpPr>
            <p:cNvPr id="47" name="正方形/長方形 4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4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49" name="直線コネクタ 12">
              <a:extLst>
                <a:ext uri="{FF2B5EF4-FFF2-40B4-BE49-F238E27FC236}">
                  <a16:creationId xmlns:a16="http://schemas.microsoft.com/office/drawing/2014/main" id="{675114E6-8230-48B0-A1EF-1C2FDAFCE82F}"/>
                </a:ext>
              </a:extLst>
            </p:cNvPr>
            <p:cNvCxnSpPr>
              <a:cxnSpLocks/>
              <a:stCxn id="4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5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5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5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53" name="図 5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49885" y="4329610"/>
              <a:ext cx="1796299" cy="1068538"/>
            </a:xfrm>
            <a:prstGeom prst="rect">
              <a:avLst/>
            </a:prstGeom>
          </p:spPr>
        </p:pic>
        <p:sp>
          <p:nvSpPr>
            <p:cNvPr id="5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55" name="直線コネクタ 12">
              <a:extLst>
                <a:ext uri="{FF2B5EF4-FFF2-40B4-BE49-F238E27FC236}">
                  <a16:creationId xmlns:a16="http://schemas.microsoft.com/office/drawing/2014/main" id="{E23705D7-2F30-44A2-9A61-DBBEAAAF5D3C}"/>
                </a:ext>
              </a:extLst>
            </p:cNvPr>
            <p:cNvCxnSpPr>
              <a:cxnSpLocks/>
              <a:stCxn id="77" idx="0"/>
              <a:endCxn id="5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5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57" name="グループ化 56"/>
            <p:cNvGrpSpPr/>
            <p:nvPr/>
          </p:nvGrpSpPr>
          <p:grpSpPr>
            <a:xfrm>
              <a:off x="1162161" y="5539398"/>
              <a:ext cx="1159313" cy="847980"/>
              <a:chOff x="19885" y="2746129"/>
              <a:chExt cx="1374112" cy="1005590"/>
            </a:xfrm>
          </p:grpSpPr>
          <p:sp>
            <p:nvSpPr>
              <p:cNvPr id="7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77" name="図 76">
                <a:extLst>
                  <a:ext uri="{FF2B5EF4-FFF2-40B4-BE49-F238E27FC236}">
                    <a16:creationId xmlns:a16="http://schemas.microsoft.com/office/drawing/2014/main" id="{91775A5F-35F5-4E39-ADED-2EE88F459B6E}"/>
                  </a:ext>
                </a:extLst>
              </p:cNvPr>
              <p:cNvPicPr>
                <a:picLocks noChangeAspect="1"/>
              </p:cNvPicPr>
              <p:nvPr/>
            </p:nvPicPr>
            <p:blipFill>
              <a:blip r:embed="rId3"/>
              <a:stretch>
                <a:fillRect/>
              </a:stretch>
            </p:blipFill>
            <p:spPr>
              <a:xfrm>
                <a:off x="19885" y="2746129"/>
                <a:ext cx="1005590" cy="1005590"/>
              </a:xfrm>
              <a:prstGeom prst="rect">
                <a:avLst/>
              </a:prstGeom>
            </p:spPr>
          </p:pic>
          <p:sp>
            <p:nvSpPr>
              <p:cNvPr id="78" name="テキスト ボックス 7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58" name="テキスト ボックス 5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59" name="テキスト ボックス 5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60" name="テキスト ボックス 5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61" name="テキスト ボックス 6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62" name="正方形/長方形 6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3" name="図 62"/>
            <p:cNvPicPr>
              <a:picLocks noChangeAspect="1"/>
            </p:cNvPicPr>
            <p:nvPr/>
          </p:nvPicPr>
          <p:blipFill>
            <a:blip r:embed="rId4"/>
            <a:stretch>
              <a:fillRect/>
            </a:stretch>
          </p:blipFill>
          <p:spPr>
            <a:xfrm>
              <a:off x="5450128" y="4524145"/>
              <a:ext cx="1875663" cy="1192533"/>
            </a:xfrm>
            <a:prstGeom prst="rect">
              <a:avLst/>
            </a:prstGeom>
          </p:spPr>
        </p:pic>
        <p:sp>
          <p:nvSpPr>
            <p:cNvPr id="64" name="テキスト ボックス 6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65" name="テキスト ボックス 6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66" name="テキスト ボックス 6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67" name="図 66"/>
            <p:cNvPicPr>
              <a:picLocks noChangeAspect="1"/>
            </p:cNvPicPr>
            <p:nvPr/>
          </p:nvPicPr>
          <p:blipFill>
            <a:blip r:embed="rId5"/>
            <a:stretch>
              <a:fillRect/>
            </a:stretch>
          </p:blipFill>
          <p:spPr>
            <a:xfrm>
              <a:off x="9982648" y="4662272"/>
              <a:ext cx="552972" cy="573238"/>
            </a:xfrm>
            <a:prstGeom prst="rect">
              <a:avLst/>
            </a:prstGeom>
          </p:spPr>
        </p:pic>
        <p:sp>
          <p:nvSpPr>
            <p:cNvPr id="6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69" name="直線コネクタ 28">
              <a:extLst>
                <a:ext uri="{FF2B5EF4-FFF2-40B4-BE49-F238E27FC236}">
                  <a16:creationId xmlns:a16="http://schemas.microsoft.com/office/drawing/2014/main" id="{FE8B996E-5782-4355-8BBC-B782CB7BD453}"/>
                </a:ext>
              </a:extLst>
            </p:cNvPr>
            <p:cNvCxnSpPr>
              <a:cxnSpLocks/>
              <a:stCxn id="47" idx="3"/>
              <a:endCxn id="7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71" name="正方形/長方形 7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7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7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7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7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79" name="角丸四角形 78"/>
          <p:cNvSpPr/>
          <p:nvPr/>
        </p:nvSpPr>
        <p:spPr>
          <a:xfrm>
            <a:off x="944470" y="4210990"/>
            <a:ext cx="280133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450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2"/>
          <a:srcRect l="15499" t="5715" r="34786" b="33460"/>
          <a:stretch/>
        </p:blipFill>
        <p:spPr>
          <a:xfrm>
            <a:off x="6194056" y="2939575"/>
            <a:ext cx="4366684" cy="3005232"/>
          </a:xfrm>
          <a:prstGeom prst="rect">
            <a:avLst/>
          </a:prstGeom>
        </p:spPr>
      </p:pic>
      <p:sp>
        <p:nvSpPr>
          <p:cNvPr id="11" name="コンテンツ プレースホルダー 2"/>
          <p:cNvSpPr>
            <a:spLocks noGrp="1"/>
          </p:cNvSpPr>
          <p:nvPr>
            <p:ph idx="1"/>
          </p:nvPr>
        </p:nvSpPr>
        <p:spPr>
          <a:xfrm>
            <a:off x="226359" y="1216157"/>
            <a:ext cx="11739282" cy="1676007"/>
          </a:xfrm>
        </p:spPr>
        <p:txBody>
          <a:bodyPr>
            <a:normAutofit/>
          </a:bodyPr>
          <a:lstStyle/>
          <a:p>
            <a:pPr marL="0" indent="0">
              <a:buNone/>
            </a:pPr>
            <a:r>
              <a:rPr lang="ja-JP" altLang="en-US" dirty="0"/>
              <a:t>下記の</a:t>
            </a:r>
            <a:r>
              <a:rPr lang="en-US" altLang="ja-JP" dirty="0"/>
              <a:t>GitHub</a:t>
            </a:r>
            <a:r>
              <a:rPr lang="ja-JP" altLang="en-US" dirty="0"/>
              <a:t>から</a:t>
            </a:r>
            <a:r>
              <a:rPr lang="en-US" altLang="ja-JP" dirty="0"/>
              <a:t>ZIP</a:t>
            </a:r>
            <a:r>
              <a:rPr lang="ja-JP" altLang="en-US" dirty="0"/>
              <a:t>ファイルをダウンロードして解凍します</a:t>
            </a:r>
            <a:endParaRPr kumimoji="1" lang="en-US" altLang="ja-JP" dirty="0"/>
          </a:p>
          <a:p>
            <a:pPr marL="0" indent="0">
              <a:buNone/>
            </a:pPr>
            <a:r>
              <a:rPr lang="ja-JP" altLang="en-US" dirty="0"/>
              <a:t>■ダウンロード先</a:t>
            </a:r>
            <a:endParaRPr lang="en-US" altLang="ja-JP" dirty="0"/>
          </a:p>
          <a:p>
            <a:pPr marL="0" indent="0">
              <a:buNone/>
            </a:pPr>
            <a:r>
              <a:rPr lang="en-US" dirty="0">
                <a:solidFill>
                  <a:srgbClr val="0070C0"/>
                </a:solidFill>
                <a:hlinkClick r:id="rId3"/>
              </a:rPr>
              <a:t>https://github.com/IoT-ALGYAN-Hiroshima/IoT_Handson_20181104</a:t>
            </a:r>
            <a:endParaRPr lang="en-US" dirty="0">
              <a:solidFill>
                <a:srgbClr val="0070C0"/>
              </a:solidFill>
            </a:endParaRPr>
          </a:p>
        </p:txBody>
      </p:sp>
      <p:sp>
        <p:nvSpPr>
          <p:cNvPr id="12" name="タイトル 11"/>
          <p:cNvSpPr>
            <a:spLocks noGrp="1"/>
          </p:cNvSpPr>
          <p:nvPr>
            <p:ph type="title"/>
          </p:nvPr>
        </p:nvSpPr>
        <p:spPr>
          <a:xfrm>
            <a:off x="838200" y="136989"/>
            <a:ext cx="10515600" cy="1325563"/>
          </a:xfrm>
        </p:spPr>
        <p:txBody>
          <a:bodyPr>
            <a:normAutofit/>
          </a:bodyPr>
          <a:lstStyle/>
          <a:p>
            <a:r>
              <a:rPr lang="en-US" altLang="ja-JP" sz="4000" dirty="0">
                <a:latin typeface="+mn-ea"/>
              </a:rPr>
              <a:t>2</a:t>
            </a:r>
            <a:r>
              <a:rPr lang="en-US" altLang="ja-JP" sz="4000" dirty="0"/>
              <a:t>-</a:t>
            </a:r>
            <a:r>
              <a:rPr lang="en-US" altLang="ja-JP" sz="4000" dirty="0">
                <a:latin typeface="+mn-ea"/>
              </a:rPr>
              <a:t>1 </a:t>
            </a:r>
            <a:r>
              <a:rPr lang="ja-JP" altLang="en-US" sz="4000" dirty="0">
                <a:latin typeface="+mn-ea"/>
              </a:rPr>
              <a:t>サンプルコードをダウンロードする</a:t>
            </a:r>
            <a:endParaRPr lang="en-US" sz="4000" dirty="0"/>
          </a:p>
        </p:txBody>
      </p:sp>
      <p:grpSp>
        <p:nvGrpSpPr>
          <p:cNvPr id="18" name="グループ化 17"/>
          <p:cNvGrpSpPr/>
          <p:nvPr/>
        </p:nvGrpSpPr>
        <p:grpSpPr>
          <a:xfrm>
            <a:off x="524436" y="3013551"/>
            <a:ext cx="4612342" cy="2689412"/>
            <a:chOff x="2649070" y="3281082"/>
            <a:chExt cx="6387353" cy="3173507"/>
          </a:xfrm>
        </p:grpSpPr>
        <p:pic>
          <p:nvPicPr>
            <p:cNvPr id="15" name="図 14"/>
            <p:cNvPicPr>
              <a:picLocks noChangeAspect="1"/>
            </p:cNvPicPr>
            <p:nvPr/>
          </p:nvPicPr>
          <p:blipFill rotWithShape="1">
            <a:blip r:embed="rId4"/>
            <a:srcRect l="20846" t="22353" r="26764" b="31373"/>
            <a:stretch/>
          </p:blipFill>
          <p:spPr>
            <a:xfrm>
              <a:off x="2649070" y="3281082"/>
              <a:ext cx="6387353" cy="3173507"/>
            </a:xfrm>
            <a:prstGeom prst="rect">
              <a:avLst/>
            </a:prstGeom>
          </p:spPr>
        </p:pic>
        <p:sp>
          <p:nvSpPr>
            <p:cNvPr id="16" name="角丸四角形 15"/>
            <p:cNvSpPr/>
            <p:nvPr/>
          </p:nvSpPr>
          <p:spPr>
            <a:xfrm>
              <a:off x="7866529" y="5167311"/>
              <a:ext cx="900953" cy="19806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角丸四角形 16"/>
            <p:cNvSpPr/>
            <p:nvPr/>
          </p:nvSpPr>
          <p:spPr>
            <a:xfrm>
              <a:off x="7678270" y="6104965"/>
              <a:ext cx="1089212" cy="34962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右矢印 19"/>
          <p:cNvSpPr/>
          <p:nvPr/>
        </p:nvSpPr>
        <p:spPr>
          <a:xfrm>
            <a:off x="5365376" y="4009212"/>
            <a:ext cx="537883" cy="686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角丸四角形 20"/>
          <p:cNvSpPr/>
          <p:nvPr/>
        </p:nvSpPr>
        <p:spPr>
          <a:xfrm>
            <a:off x="7172158" y="4039632"/>
            <a:ext cx="3295545" cy="13502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角丸四角形 21"/>
          <p:cNvSpPr/>
          <p:nvPr/>
        </p:nvSpPr>
        <p:spPr>
          <a:xfrm>
            <a:off x="8377397" y="4391994"/>
            <a:ext cx="1236865" cy="10245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テキスト ボックス 22"/>
          <p:cNvSpPr txBox="1"/>
          <p:nvPr/>
        </p:nvSpPr>
        <p:spPr>
          <a:xfrm>
            <a:off x="9351085" y="3569133"/>
            <a:ext cx="1183341" cy="369332"/>
          </a:xfrm>
          <a:prstGeom prst="rect">
            <a:avLst/>
          </a:prstGeom>
          <a:solidFill>
            <a:schemeClr val="bg1"/>
          </a:solidFill>
          <a:ln w="22225">
            <a:solidFill>
              <a:srgbClr val="FF0000"/>
            </a:solidFill>
          </a:ln>
        </p:spPr>
        <p:txBody>
          <a:bodyPr wrap="square" rtlCol="0">
            <a:spAutoFit/>
          </a:bodyPr>
          <a:lstStyle/>
          <a:p>
            <a:r>
              <a:rPr lang="ja-JP" altLang="en-US" b="1" dirty="0"/>
              <a:t>右クリック</a:t>
            </a:r>
            <a:endParaRPr lang="en-US" b="1" dirty="0"/>
          </a:p>
        </p:txBody>
      </p:sp>
      <p:cxnSp>
        <p:nvCxnSpPr>
          <p:cNvPr id="25" name="直線矢印コネクタ 24"/>
          <p:cNvCxnSpPr>
            <a:stCxn id="23" idx="1"/>
            <a:endCxn id="21" idx="0"/>
          </p:cNvCxnSpPr>
          <p:nvPr/>
        </p:nvCxnSpPr>
        <p:spPr>
          <a:xfrm flipH="1">
            <a:off x="8819931" y="3753799"/>
            <a:ext cx="531154" cy="28583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6194056" y="5906639"/>
            <a:ext cx="4760259" cy="646331"/>
          </a:xfrm>
          <a:prstGeom prst="rect">
            <a:avLst/>
          </a:prstGeom>
          <a:noFill/>
        </p:spPr>
        <p:txBody>
          <a:bodyPr wrap="square" rtlCol="0">
            <a:spAutoFit/>
          </a:bodyPr>
          <a:lstStyle/>
          <a:p>
            <a:r>
              <a:rPr kumimoji="1" lang="ja-JP" altLang="en-US" dirty="0"/>
              <a:t>必ず </a:t>
            </a:r>
            <a:r>
              <a:rPr kumimoji="1" lang="ja-JP" altLang="en-US" dirty="0">
                <a:solidFill>
                  <a:srgbClr val="FF0000"/>
                </a:solidFill>
              </a:rPr>
              <a:t>すべて展開</a:t>
            </a:r>
            <a:r>
              <a:rPr kumimoji="1" lang="ja-JP" altLang="en-US" dirty="0"/>
              <a:t> してくいださい</a:t>
            </a:r>
            <a:endParaRPr kumimoji="1" lang="en-US" altLang="ja-JP" dirty="0"/>
          </a:p>
          <a:p>
            <a:r>
              <a:rPr lang="ja-JP" altLang="en-US" dirty="0"/>
              <a:t>ダブルクリック で 一時的に解凍しないでください</a:t>
            </a:r>
            <a:endParaRPr kumimoji="1" lang="ja-JP" altLang="en-US" dirty="0"/>
          </a:p>
        </p:txBody>
      </p:sp>
    </p:spTree>
    <p:extLst>
      <p:ext uri="{BB962C8B-B14F-4D97-AF65-F5344CB8AC3E}">
        <p14:creationId xmlns:p14="http://schemas.microsoft.com/office/powerpoint/2010/main" val="4021349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1"/>
          <p:cNvSpPr>
            <a:spLocks noGrp="1"/>
          </p:cNvSpPr>
          <p:nvPr>
            <p:ph type="title"/>
          </p:nvPr>
        </p:nvSpPr>
        <p:spPr>
          <a:xfrm>
            <a:off x="838200" y="136989"/>
            <a:ext cx="10515600" cy="1325563"/>
          </a:xfrm>
        </p:spPr>
        <p:txBody>
          <a:bodyPr/>
          <a:lstStyle/>
          <a:p>
            <a:r>
              <a:rPr lang="en-US" altLang="ja-JP" dirty="0">
                <a:latin typeface="+mn-ea"/>
              </a:rPr>
              <a:t>2</a:t>
            </a:r>
            <a:r>
              <a:rPr lang="en-US" altLang="ja-JP" dirty="0"/>
              <a:t>-</a:t>
            </a:r>
            <a:r>
              <a:rPr lang="en-US" altLang="ja-JP" dirty="0">
                <a:latin typeface="+mn-ea"/>
              </a:rPr>
              <a:t>2 </a:t>
            </a:r>
            <a:r>
              <a:rPr lang="en-US" altLang="ja-JP" dirty="0">
                <a:solidFill>
                  <a:srgbClr val="00B050"/>
                </a:solidFill>
              </a:rPr>
              <a:t>STM32</a:t>
            </a:r>
            <a:r>
              <a:rPr lang="ja-JP" altLang="en-US" dirty="0"/>
              <a:t>にサンプルコードを書き込む</a:t>
            </a:r>
            <a:endParaRPr lang="en-US" dirty="0"/>
          </a:p>
        </p:txBody>
      </p:sp>
      <p:sp>
        <p:nvSpPr>
          <p:cNvPr id="6" name="コンテンツ プレースホルダー 2"/>
          <p:cNvSpPr>
            <a:spLocks noGrp="1"/>
          </p:cNvSpPr>
          <p:nvPr>
            <p:ph idx="1"/>
          </p:nvPr>
        </p:nvSpPr>
        <p:spPr>
          <a:xfrm>
            <a:off x="389966" y="1201924"/>
            <a:ext cx="11591364" cy="2168151"/>
          </a:xfrm>
        </p:spPr>
        <p:txBody>
          <a:bodyPr>
            <a:normAutofit/>
          </a:bodyPr>
          <a:lstStyle/>
          <a:p>
            <a:pPr marL="0" indent="0">
              <a:buNone/>
            </a:pPr>
            <a:r>
              <a:rPr lang="ja-JP" altLang="en-US" dirty="0"/>
              <a:t>解凍してできたフォルダ内の</a:t>
            </a:r>
            <a:r>
              <a:rPr lang="en-US" altLang="ja-JP" dirty="0" err="1"/>
              <a:t>Arduino_Chaka.ino</a:t>
            </a:r>
            <a:r>
              <a:rPr lang="ja-JP" altLang="en-US" dirty="0"/>
              <a:t>をダブルクリックします</a:t>
            </a:r>
            <a:endParaRPr lang="en-US" altLang="ja-JP" dirty="0"/>
          </a:p>
          <a:p>
            <a:pPr marL="0" indent="0">
              <a:buNone/>
            </a:pPr>
            <a:r>
              <a:rPr lang="ja-JP" altLang="en-US" dirty="0"/>
              <a:t>すると </a:t>
            </a:r>
            <a:r>
              <a:rPr lang="en-US" altLang="ja-JP" dirty="0"/>
              <a:t>Arduino</a:t>
            </a:r>
            <a:r>
              <a:rPr lang="ja-JP" altLang="en-US" dirty="0"/>
              <a:t> </a:t>
            </a:r>
            <a:r>
              <a:rPr lang="en-US" altLang="ja-JP" dirty="0"/>
              <a:t>IDE</a:t>
            </a:r>
            <a:r>
              <a:rPr lang="ja-JP" altLang="en-US" dirty="0"/>
              <a:t> を使ってサンプルコードが開きます</a:t>
            </a:r>
            <a:endParaRPr kumimoji="1" lang="en-US" altLang="ja-JP" dirty="0"/>
          </a:p>
        </p:txBody>
      </p:sp>
      <p:grpSp>
        <p:nvGrpSpPr>
          <p:cNvPr id="3" name="グループ化 2"/>
          <p:cNvGrpSpPr/>
          <p:nvPr/>
        </p:nvGrpSpPr>
        <p:grpSpPr>
          <a:xfrm>
            <a:off x="2569028" y="2285999"/>
            <a:ext cx="5681118" cy="4198811"/>
            <a:chOff x="2569028" y="2285999"/>
            <a:chExt cx="5681118" cy="4198811"/>
          </a:xfrm>
        </p:grpSpPr>
        <p:pic>
          <p:nvPicPr>
            <p:cNvPr id="2" name="図 1"/>
            <p:cNvPicPr>
              <a:picLocks noChangeAspect="1"/>
            </p:cNvPicPr>
            <p:nvPr/>
          </p:nvPicPr>
          <p:blipFill>
            <a:blip r:embed="rId2"/>
            <a:stretch>
              <a:fillRect/>
            </a:stretch>
          </p:blipFill>
          <p:spPr>
            <a:xfrm>
              <a:off x="2569028" y="2285999"/>
              <a:ext cx="5681118" cy="4198811"/>
            </a:xfrm>
            <a:prstGeom prst="rect">
              <a:avLst/>
            </a:prstGeom>
          </p:spPr>
        </p:pic>
        <p:grpSp>
          <p:nvGrpSpPr>
            <p:cNvPr id="9" name="グループ化 8"/>
            <p:cNvGrpSpPr/>
            <p:nvPr/>
          </p:nvGrpSpPr>
          <p:grpSpPr>
            <a:xfrm>
              <a:off x="3260888" y="3266215"/>
              <a:ext cx="4899042" cy="1493212"/>
              <a:chOff x="2918012" y="3232273"/>
              <a:chExt cx="5276161" cy="1643315"/>
            </a:xfrm>
          </p:grpSpPr>
          <p:sp>
            <p:nvSpPr>
              <p:cNvPr id="7" name="角丸四角形 6"/>
              <p:cNvSpPr/>
              <p:nvPr/>
            </p:nvSpPr>
            <p:spPr>
              <a:xfrm>
                <a:off x="2918012" y="4719918"/>
                <a:ext cx="1196788" cy="15567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7"/>
              <p:cNvSpPr/>
              <p:nvPr/>
            </p:nvSpPr>
            <p:spPr>
              <a:xfrm>
                <a:off x="4387362" y="3232273"/>
                <a:ext cx="3806811" cy="27738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43369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355286" y="1061445"/>
            <a:ext cx="5251032" cy="646331"/>
          </a:xfrm>
          <a:prstGeom prst="rect">
            <a:avLst/>
          </a:prstGeom>
          <a:noFill/>
        </p:spPr>
        <p:txBody>
          <a:bodyPr wrap="square" rtlCol="0">
            <a:spAutoFit/>
          </a:bodyPr>
          <a:lstStyle/>
          <a:p>
            <a:r>
              <a:rPr lang="en-US" altLang="ja-JP" b="1" dirty="0">
                <a:solidFill>
                  <a:srgbClr val="00B050"/>
                </a:solidFill>
              </a:rPr>
              <a:t>PC</a:t>
            </a:r>
            <a:r>
              <a:rPr lang="ja-JP" altLang="en-US" dirty="0"/>
              <a:t>と</a:t>
            </a:r>
            <a:r>
              <a:rPr lang="en-US" altLang="ja-JP" b="1" dirty="0">
                <a:solidFill>
                  <a:srgbClr val="00B050"/>
                </a:solidFill>
              </a:rPr>
              <a:t>STM32</a:t>
            </a:r>
            <a:r>
              <a:rPr lang="ja-JP" altLang="en-US" dirty="0"/>
              <a:t>と</a:t>
            </a:r>
            <a:r>
              <a:rPr lang="en-US" altLang="ja-JP" dirty="0"/>
              <a:t>USB</a:t>
            </a:r>
            <a:r>
              <a:rPr lang="ja-JP" altLang="en-US" dirty="0"/>
              <a:t>ケーブルでつなぎ繋ぎ</a:t>
            </a:r>
            <a:endParaRPr lang="en-US" altLang="ja-JP" dirty="0"/>
          </a:p>
          <a:p>
            <a:r>
              <a:rPr lang="ja-JP" altLang="en-US" dirty="0"/>
              <a:t>赤と緑のランプが点灯することを確認します</a:t>
            </a:r>
            <a:endParaRPr lang="en-US" dirty="0"/>
          </a:p>
        </p:txBody>
      </p:sp>
      <p:grpSp>
        <p:nvGrpSpPr>
          <p:cNvPr id="8" name="グループ化 7"/>
          <p:cNvGrpSpPr/>
          <p:nvPr/>
        </p:nvGrpSpPr>
        <p:grpSpPr>
          <a:xfrm>
            <a:off x="355286" y="1707776"/>
            <a:ext cx="5251032" cy="3300649"/>
            <a:chOff x="409074" y="1007278"/>
            <a:chExt cx="5251032" cy="3300649"/>
          </a:xfrm>
        </p:grpSpPr>
        <p:pic>
          <p:nvPicPr>
            <p:cNvPr id="9" name="図 8"/>
            <p:cNvPicPr>
              <a:picLocks noChangeAspect="1"/>
            </p:cNvPicPr>
            <p:nvPr/>
          </p:nvPicPr>
          <p:blipFill>
            <a:blip r:embed="rId2"/>
            <a:stretch>
              <a:fillRect/>
            </a:stretch>
          </p:blipFill>
          <p:spPr>
            <a:xfrm>
              <a:off x="409074" y="1007278"/>
              <a:ext cx="5251032" cy="3300649"/>
            </a:xfrm>
            <a:prstGeom prst="rect">
              <a:avLst/>
            </a:prstGeom>
          </p:spPr>
        </p:pic>
        <p:sp>
          <p:nvSpPr>
            <p:cNvPr id="10" name="円/楕円 9"/>
            <p:cNvSpPr/>
            <p:nvPr/>
          </p:nvSpPr>
          <p:spPr>
            <a:xfrm>
              <a:off x="3801978" y="2361196"/>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円/楕円 10"/>
            <p:cNvSpPr/>
            <p:nvPr/>
          </p:nvSpPr>
          <p:spPr>
            <a:xfrm>
              <a:off x="3874166" y="2791453"/>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右矢印 11"/>
          <p:cNvSpPr/>
          <p:nvPr/>
        </p:nvSpPr>
        <p:spPr>
          <a:xfrm>
            <a:off x="6065330" y="2813061"/>
            <a:ext cx="537883" cy="686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グループ化 16"/>
          <p:cNvGrpSpPr/>
          <p:nvPr/>
        </p:nvGrpSpPr>
        <p:grpSpPr>
          <a:xfrm>
            <a:off x="8194211" y="2020647"/>
            <a:ext cx="3796547" cy="4636767"/>
            <a:chOff x="8194211" y="2020647"/>
            <a:chExt cx="3796547" cy="4636767"/>
          </a:xfrm>
        </p:grpSpPr>
        <p:pic>
          <p:nvPicPr>
            <p:cNvPr id="14" name="図 13"/>
            <p:cNvPicPr>
              <a:picLocks noChangeAspect="1"/>
            </p:cNvPicPr>
            <p:nvPr/>
          </p:nvPicPr>
          <p:blipFill>
            <a:blip r:embed="rId3"/>
            <a:stretch>
              <a:fillRect/>
            </a:stretch>
          </p:blipFill>
          <p:spPr>
            <a:xfrm>
              <a:off x="8194211" y="2020647"/>
              <a:ext cx="3796547" cy="4636767"/>
            </a:xfrm>
            <a:prstGeom prst="rect">
              <a:avLst/>
            </a:prstGeom>
          </p:spPr>
        </p:pic>
        <p:sp>
          <p:nvSpPr>
            <p:cNvPr id="16" name="角丸四角形 15"/>
            <p:cNvSpPr/>
            <p:nvPr/>
          </p:nvSpPr>
          <p:spPr>
            <a:xfrm>
              <a:off x="8194211" y="5634802"/>
              <a:ext cx="1716271" cy="17432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グループ化 14"/>
          <p:cNvGrpSpPr/>
          <p:nvPr/>
        </p:nvGrpSpPr>
        <p:grpSpPr>
          <a:xfrm>
            <a:off x="7062225" y="897337"/>
            <a:ext cx="3765176" cy="4518212"/>
            <a:chOff x="7116634" y="1232845"/>
            <a:chExt cx="3765176" cy="4518212"/>
          </a:xfrm>
        </p:grpSpPr>
        <p:pic>
          <p:nvPicPr>
            <p:cNvPr id="6" name="図 5"/>
            <p:cNvPicPr>
              <a:picLocks noChangeAspect="1"/>
            </p:cNvPicPr>
            <p:nvPr/>
          </p:nvPicPr>
          <p:blipFill rotWithShape="1">
            <a:blip r:embed="rId4"/>
            <a:srcRect l="1213" t="1176" r="67906" b="32941"/>
            <a:stretch/>
          </p:blipFill>
          <p:spPr>
            <a:xfrm>
              <a:off x="7116634" y="1232845"/>
              <a:ext cx="3765176" cy="4518212"/>
            </a:xfrm>
            <a:prstGeom prst="rect">
              <a:avLst/>
            </a:prstGeom>
          </p:spPr>
        </p:pic>
        <p:sp>
          <p:nvSpPr>
            <p:cNvPr id="13" name="角丸四角形 12"/>
            <p:cNvSpPr/>
            <p:nvPr/>
          </p:nvSpPr>
          <p:spPr>
            <a:xfrm>
              <a:off x="7301753" y="1630683"/>
              <a:ext cx="322729" cy="19811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テキスト ボックス 17"/>
          <p:cNvSpPr txBox="1"/>
          <p:nvPr/>
        </p:nvSpPr>
        <p:spPr>
          <a:xfrm>
            <a:off x="7062225" y="354918"/>
            <a:ext cx="5129775" cy="369332"/>
          </a:xfrm>
          <a:prstGeom prst="rect">
            <a:avLst/>
          </a:prstGeom>
          <a:noFill/>
        </p:spPr>
        <p:txBody>
          <a:bodyPr wrap="square" rtlCol="0">
            <a:spAutoFit/>
          </a:bodyPr>
          <a:lstStyle/>
          <a:p>
            <a:r>
              <a:rPr lang="ja-JP" altLang="en-US" dirty="0"/>
              <a:t>コンパイル＆書き込みボタンを押して書き込みます</a:t>
            </a:r>
          </a:p>
        </p:txBody>
      </p:sp>
    </p:spTree>
    <p:extLst>
      <p:ext uri="{BB962C8B-B14F-4D97-AF65-F5344CB8AC3E}">
        <p14:creationId xmlns:p14="http://schemas.microsoft.com/office/powerpoint/2010/main" val="2727753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2070847" y="877056"/>
            <a:ext cx="8611500" cy="6051178"/>
            <a:chOff x="2498854" y="2973891"/>
            <a:chExt cx="6529503" cy="3884109"/>
          </a:xfrm>
        </p:grpSpPr>
        <p:pic>
          <p:nvPicPr>
            <p:cNvPr id="5" name="図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98854" y="2973891"/>
              <a:ext cx="6529503" cy="3884109"/>
            </a:xfrm>
            <a:prstGeom prst="rect">
              <a:avLst/>
            </a:prstGeom>
          </p:spPr>
        </p:pic>
        <p:sp>
          <p:nvSpPr>
            <p:cNvPr id="6" name="正方形/長方形 5"/>
            <p:cNvSpPr/>
            <p:nvPr/>
          </p:nvSpPr>
          <p:spPr>
            <a:xfrm>
              <a:off x="5859379" y="3248526"/>
              <a:ext cx="697832" cy="18047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正方形/長方形 6"/>
            <p:cNvSpPr/>
            <p:nvPr/>
          </p:nvSpPr>
          <p:spPr>
            <a:xfrm>
              <a:off x="6045092" y="3850106"/>
              <a:ext cx="343676" cy="18047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コネクタ 7"/>
            <p:cNvCxnSpPr>
              <a:stCxn id="6" idx="2"/>
              <a:endCxn id="7" idx="0"/>
            </p:cNvCxnSpPr>
            <p:nvPr/>
          </p:nvCxnSpPr>
          <p:spPr>
            <a:xfrm>
              <a:off x="6208295" y="3429001"/>
              <a:ext cx="8635" cy="42110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コンテンツ プレースホルダー 2"/>
          <p:cNvSpPr>
            <a:spLocks noGrp="1"/>
          </p:cNvSpPr>
          <p:nvPr>
            <p:ph idx="1"/>
          </p:nvPr>
        </p:nvSpPr>
        <p:spPr>
          <a:xfrm>
            <a:off x="1976718" y="407892"/>
            <a:ext cx="8552330" cy="683095"/>
          </a:xfrm>
        </p:spPr>
        <p:txBody>
          <a:bodyPr>
            <a:normAutofit fontScale="92500"/>
          </a:bodyPr>
          <a:lstStyle/>
          <a:p>
            <a:pPr marL="0" indent="0">
              <a:buNone/>
            </a:pPr>
            <a:r>
              <a:rPr lang="ja-JP" altLang="en-US" dirty="0"/>
              <a:t>赤枠で囲った箇所の</a:t>
            </a:r>
            <a:r>
              <a:rPr lang="en-US" altLang="ja-JP" dirty="0"/>
              <a:t>LED</a:t>
            </a:r>
            <a:r>
              <a:rPr lang="ja-JP" altLang="en-US" dirty="0"/>
              <a:t>が点滅していることを確認します</a:t>
            </a:r>
            <a:endParaRPr kumimoji="1" lang="en-US" altLang="ja-JP" dirty="0"/>
          </a:p>
        </p:txBody>
      </p:sp>
    </p:spTree>
    <p:extLst>
      <p:ext uri="{BB962C8B-B14F-4D97-AF65-F5344CB8AC3E}">
        <p14:creationId xmlns:p14="http://schemas.microsoft.com/office/powerpoint/2010/main" val="67977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300788" y="1231433"/>
            <a:ext cx="5366084" cy="3925598"/>
            <a:chOff x="469232" y="1796921"/>
            <a:chExt cx="5366084" cy="3925598"/>
          </a:xfrm>
        </p:grpSpPr>
        <p:pic>
          <p:nvPicPr>
            <p:cNvPr id="4" name="図 3"/>
            <p:cNvPicPr>
              <a:picLocks noChangeAspect="1"/>
            </p:cNvPicPr>
            <p:nvPr/>
          </p:nvPicPr>
          <p:blipFill>
            <a:blip r:embed="rId2"/>
            <a:stretch>
              <a:fillRect/>
            </a:stretch>
          </p:blipFill>
          <p:spPr>
            <a:xfrm>
              <a:off x="469232" y="1796921"/>
              <a:ext cx="5366084" cy="3925598"/>
            </a:xfrm>
            <a:prstGeom prst="rect">
              <a:avLst/>
            </a:prstGeom>
          </p:spPr>
        </p:pic>
        <p:sp>
          <p:nvSpPr>
            <p:cNvPr id="6" name="円/楕円 5"/>
            <p:cNvSpPr/>
            <p:nvPr/>
          </p:nvSpPr>
          <p:spPr>
            <a:xfrm>
              <a:off x="3801978" y="2021306"/>
              <a:ext cx="336884" cy="37297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グループ化 7"/>
          <p:cNvGrpSpPr/>
          <p:nvPr/>
        </p:nvGrpSpPr>
        <p:grpSpPr>
          <a:xfrm>
            <a:off x="6427004" y="1231433"/>
            <a:ext cx="5440642" cy="3925598"/>
            <a:chOff x="6595448" y="1796921"/>
            <a:chExt cx="5440642" cy="3925598"/>
          </a:xfrm>
        </p:grpSpPr>
        <p:pic>
          <p:nvPicPr>
            <p:cNvPr id="5" name="図 4"/>
            <p:cNvPicPr>
              <a:picLocks noChangeAspect="1"/>
            </p:cNvPicPr>
            <p:nvPr/>
          </p:nvPicPr>
          <p:blipFill>
            <a:blip r:embed="rId3"/>
            <a:stretch>
              <a:fillRect/>
            </a:stretch>
          </p:blipFill>
          <p:spPr>
            <a:xfrm>
              <a:off x="6595448" y="1796921"/>
              <a:ext cx="5440642" cy="3925598"/>
            </a:xfrm>
            <a:prstGeom prst="rect">
              <a:avLst/>
            </a:prstGeom>
          </p:spPr>
        </p:pic>
        <p:sp>
          <p:nvSpPr>
            <p:cNvPr id="7" name="円/楕円 6"/>
            <p:cNvSpPr/>
            <p:nvPr/>
          </p:nvSpPr>
          <p:spPr>
            <a:xfrm>
              <a:off x="9962147" y="2021306"/>
              <a:ext cx="336884" cy="37297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テキスト ボックス 9"/>
          <p:cNvSpPr txBox="1"/>
          <p:nvPr/>
        </p:nvSpPr>
        <p:spPr>
          <a:xfrm>
            <a:off x="1624261" y="5381416"/>
            <a:ext cx="9168063" cy="461665"/>
          </a:xfrm>
          <a:prstGeom prst="rect">
            <a:avLst/>
          </a:prstGeom>
          <a:noFill/>
        </p:spPr>
        <p:txBody>
          <a:bodyPr wrap="square" rtlCol="0">
            <a:spAutoFit/>
          </a:bodyPr>
          <a:lstStyle/>
          <a:p>
            <a:r>
              <a:rPr lang="ja-JP" altLang="en-US" sz="2400" dirty="0"/>
              <a:t>赤い枠で囲った</a:t>
            </a:r>
            <a:r>
              <a:rPr lang="en-US" altLang="ja-JP" sz="2400" dirty="0"/>
              <a:t>LED</a:t>
            </a:r>
            <a:r>
              <a:rPr lang="ja-JP" altLang="en-US" sz="2400" dirty="0"/>
              <a:t>が点滅すれば、動作確認は成功です</a:t>
            </a:r>
            <a:endParaRPr lang="en-US" sz="2400" dirty="0"/>
          </a:p>
        </p:txBody>
      </p:sp>
    </p:spTree>
    <p:extLst>
      <p:ext uri="{BB962C8B-B14F-4D97-AF65-F5344CB8AC3E}">
        <p14:creationId xmlns:p14="http://schemas.microsoft.com/office/powerpoint/2010/main" val="795077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E0385B-326B-48A9-9701-DB06700D91C7}"/>
              </a:ext>
            </a:extLst>
          </p:cNvPr>
          <p:cNvSpPr>
            <a:spLocks noGrp="1"/>
          </p:cNvSpPr>
          <p:nvPr>
            <p:ph type="title"/>
          </p:nvPr>
        </p:nvSpPr>
        <p:spPr>
          <a:xfrm>
            <a:off x="838200" y="365125"/>
            <a:ext cx="10515600" cy="1325563"/>
          </a:xfrm>
        </p:spPr>
        <p:txBody>
          <a:bodyPr>
            <a:normAutofit/>
          </a:bodyPr>
          <a:lstStyle/>
          <a:p>
            <a:r>
              <a:rPr kumimoji="1" lang="en-US" altLang="ja-JP" sz="3600" dirty="0"/>
              <a:t>(</a:t>
            </a:r>
            <a:r>
              <a:rPr kumimoji="1" lang="ja-JP" altLang="en-US" sz="3600" dirty="0"/>
              <a:t>参考</a:t>
            </a:r>
            <a:r>
              <a:rPr kumimoji="1" lang="en-US" altLang="ja-JP" sz="3600" dirty="0"/>
              <a:t>)</a:t>
            </a:r>
            <a:r>
              <a:rPr kumimoji="1" lang="ja-JP" altLang="en-US" sz="3600" dirty="0"/>
              <a:t> 書き込んだサンプルプログラムの内容</a:t>
            </a:r>
          </a:p>
        </p:txBody>
      </p:sp>
      <p:sp>
        <p:nvSpPr>
          <p:cNvPr id="3" name="コンテンツ プレースホルダー 2">
            <a:extLst>
              <a:ext uri="{FF2B5EF4-FFF2-40B4-BE49-F238E27FC236}">
                <a16:creationId xmlns:a16="http://schemas.microsoft.com/office/drawing/2014/main" id="{3919BE39-48A9-4C65-9568-F870D6FEBF1A}"/>
              </a:ext>
            </a:extLst>
          </p:cNvPr>
          <p:cNvSpPr>
            <a:spLocks noGrp="1"/>
          </p:cNvSpPr>
          <p:nvPr>
            <p:ph idx="1"/>
          </p:nvPr>
        </p:nvSpPr>
        <p:spPr>
          <a:xfrm>
            <a:off x="838200" y="2574925"/>
            <a:ext cx="3810000" cy="1895475"/>
          </a:xfrm>
        </p:spPr>
        <p:txBody>
          <a:bodyPr>
            <a:normAutofit/>
          </a:bodyPr>
          <a:lstStyle/>
          <a:p>
            <a:pPr marL="0" indent="0">
              <a:buNone/>
            </a:pPr>
            <a:r>
              <a:rPr lang="en-US" altLang="ja-JP" sz="1600" dirty="0"/>
              <a:t>void setup() {</a:t>
            </a:r>
          </a:p>
          <a:p>
            <a:pPr marL="0" indent="0">
              <a:buNone/>
            </a:pPr>
            <a:r>
              <a:rPr lang="en-US" altLang="ja-JP" sz="1600" dirty="0"/>
              <a:t>  // put your setup code here, to run once:</a:t>
            </a:r>
          </a:p>
          <a:p>
            <a:pPr marL="0" indent="0">
              <a:buNone/>
            </a:pPr>
            <a:endParaRPr lang="en-US" altLang="ja-JP" sz="1600" dirty="0"/>
          </a:p>
          <a:p>
            <a:pPr marL="0" indent="0">
              <a:buNone/>
            </a:pPr>
            <a:r>
              <a:rPr lang="ja-JP" altLang="en-US" sz="1600" dirty="0">
                <a:solidFill>
                  <a:srgbClr val="00B050"/>
                </a:solidFill>
              </a:rPr>
              <a:t>  </a:t>
            </a:r>
            <a:r>
              <a:rPr lang="en-US" altLang="ja-JP" sz="1600" dirty="0" err="1">
                <a:solidFill>
                  <a:srgbClr val="00B050"/>
                </a:solidFill>
              </a:rPr>
              <a:t>pinMode</a:t>
            </a:r>
            <a:r>
              <a:rPr lang="en-US" altLang="ja-JP" sz="1600" dirty="0">
                <a:solidFill>
                  <a:srgbClr val="00B050"/>
                </a:solidFill>
              </a:rPr>
              <a:t>(LED2, OUTPUT);  </a:t>
            </a:r>
          </a:p>
          <a:p>
            <a:pPr marL="0" indent="0">
              <a:buNone/>
            </a:pPr>
            <a:r>
              <a:rPr lang="en-US" altLang="ja-JP" sz="1600" dirty="0"/>
              <a:t>}</a:t>
            </a:r>
          </a:p>
          <a:p>
            <a:pPr marL="0" indent="0">
              <a:buNone/>
            </a:pPr>
            <a:endParaRPr kumimoji="1" lang="ja-JP" altLang="en-US" sz="1600" dirty="0"/>
          </a:p>
        </p:txBody>
      </p:sp>
      <p:sp>
        <p:nvSpPr>
          <p:cNvPr id="4" name="コンテンツ プレースホルダー 2">
            <a:extLst>
              <a:ext uri="{FF2B5EF4-FFF2-40B4-BE49-F238E27FC236}">
                <a16:creationId xmlns:a16="http://schemas.microsoft.com/office/drawing/2014/main" id="{43FD9864-F381-4248-A88A-6011B348E2F2}"/>
              </a:ext>
            </a:extLst>
          </p:cNvPr>
          <p:cNvSpPr txBox="1">
            <a:spLocks/>
          </p:cNvSpPr>
          <p:nvPr/>
        </p:nvSpPr>
        <p:spPr>
          <a:xfrm>
            <a:off x="6223000" y="2574925"/>
            <a:ext cx="4622800" cy="3203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loop() {</a:t>
            </a:r>
          </a:p>
          <a:p>
            <a:pPr marL="0" indent="0">
              <a:buFont typeface="Arial" panose="020B0604020202020204" pitchFamily="34" charset="0"/>
              <a:buNone/>
            </a:pPr>
            <a:r>
              <a:rPr lang="en-US" altLang="ja-JP" sz="1600" dirty="0"/>
              <a:t>  // put your main code here, to run repeatedly:</a:t>
            </a:r>
          </a:p>
          <a:p>
            <a:pPr marL="0" indent="0">
              <a:buFont typeface="Arial" panose="020B0604020202020204" pitchFamily="34" charset="0"/>
              <a:buNone/>
            </a:pPr>
            <a:endParaRPr lang="en-US" altLang="ja-JP" sz="1600" dirty="0"/>
          </a:p>
          <a:p>
            <a:pPr marL="0" indent="0">
              <a:buFont typeface="Arial" panose="020B0604020202020204" pitchFamily="34" charset="0"/>
              <a:buNone/>
            </a:pPr>
            <a:r>
              <a:rPr lang="ja-JP" altLang="en-US" sz="1600" dirty="0">
                <a:solidFill>
                  <a:srgbClr val="FF0000"/>
                </a:solidFill>
              </a:rPr>
              <a:t>  </a:t>
            </a:r>
            <a:r>
              <a:rPr lang="en-US" altLang="ja-JP" sz="1600" dirty="0" err="1">
                <a:solidFill>
                  <a:srgbClr val="FF0000"/>
                </a:solidFill>
              </a:rPr>
              <a:t>digitalWrite</a:t>
            </a:r>
            <a:r>
              <a:rPr lang="en-US" altLang="ja-JP" sz="1600" dirty="0">
                <a:solidFill>
                  <a:srgbClr val="FF0000"/>
                </a:solidFill>
              </a:rPr>
              <a:t>(LED2, HIGH);</a:t>
            </a:r>
          </a:p>
          <a:p>
            <a:pPr marL="0" indent="0">
              <a:buFont typeface="Arial" panose="020B0604020202020204" pitchFamily="34" charset="0"/>
              <a:buNone/>
            </a:pPr>
            <a:r>
              <a:rPr lang="ja-JP" altLang="en-US" sz="1600" dirty="0">
                <a:solidFill>
                  <a:srgbClr val="FF0000"/>
                </a:solidFill>
              </a:rPr>
              <a:t>  </a:t>
            </a:r>
            <a:r>
              <a:rPr lang="en-US" altLang="ja-JP" sz="1600" dirty="0">
                <a:solidFill>
                  <a:srgbClr val="FF0000"/>
                </a:solidFill>
              </a:rPr>
              <a:t>delay(1000);</a:t>
            </a:r>
          </a:p>
          <a:p>
            <a:pPr marL="0" indent="0">
              <a:buFont typeface="Arial" panose="020B0604020202020204" pitchFamily="34" charset="0"/>
              <a:buNone/>
            </a:pPr>
            <a:endParaRPr lang="en-US" altLang="ja-JP" sz="1600" dirty="0">
              <a:solidFill>
                <a:srgbClr val="FF0000"/>
              </a:solidFill>
            </a:endParaRPr>
          </a:p>
          <a:p>
            <a:pPr marL="0" indent="0">
              <a:buFont typeface="Arial" panose="020B0604020202020204" pitchFamily="34" charset="0"/>
              <a:buNone/>
            </a:pPr>
            <a:r>
              <a:rPr lang="ja-JP" altLang="en-US" sz="1600" dirty="0">
                <a:solidFill>
                  <a:srgbClr val="0070C0"/>
                </a:solidFill>
              </a:rPr>
              <a:t>  </a:t>
            </a:r>
            <a:r>
              <a:rPr lang="en-US" altLang="ja-JP" sz="1600" dirty="0" err="1">
                <a:solidFill>
                  <a:srgbClr val="0070C0"/>
                </a:solidFill>
              </a:rPr>
              <a:t>digitalWrite</a:t>
            </a:r>
            <a:r>
              <a:rPr lang="en-US" altLang="ja-JP" sz="1600" dirty="0">
                <a:solidFill>
                  <a:srgbClr val="0070C0"/>
                </a:solidFill>
              </a:rPr>
              <a:t>(LED2, LOW);</a:t>
            </a:r>
          </a:p>
          <a:p>
            <a:pPr marL="0" indent="0">
              <a:buFont typeface="Arial" panose="020B0604020202020204" pitchFamily="34" charset="0"/>
              <a:buNone/>
            </a:pPr>
            <a:r>
              <a:rPr lang="ja-JP" altLang="en-US" sz="1600" dirty="0">
                <a:solidFill>
                  <a:srgbClr val="0070C0"/>
                </a:solidFill>
              </a:rPr>
              <a:t>  </a:t>
            </a:r>
            <a:r>
              <a:rPr lang="en-US" altLang="ja-JP" sz="1600" dirty="0">
                <a:solidFill>
                  <a:srgbClr val="0070C0"/>
                </a:solidFill>
              </a:rPr>
              <a:t>delay(1000);</a:t>
            </a:r>
          </a:p>
          <a:p>
            <a:pPr marL="0" indent="0">
              <a:buFont typeface="Arial" panose="020B0604020202020204" pitchFamily="34" charset="0"/>
              <a:buNone/>
            </a:pPr>
            <a:r>
              <a:rPr lang="en-US" altLang="ja-JP" sz="1600" dirty="0"/>
              <a:t>}</a:t>
            </a:r>
            <a:endParaRPr lang="ja-JP" altLang="en-US" sz="1600" dirty="0"/>
          </a:p>
        </p:txBody>
      </p:sp>
      <p:sp>
        <p:nvSpPr>
          <p:cNvPr id="6" name="吹き出し: 四角形 5">
            <a:extLst>
              <a:ext uri="{FF2B5EF4-FFF2-40B4-BE49-F238E27FC236}">
                <a16:creationId xmlns:a16="http://schemas.microsoft.com/office/drawing/2014/main" id="{F2B7DE0D-FC8D-4391-8F4C-BD36EF44614D}"/>
              </a:ext>
            </a:extLst>
          </p:cNvPr>
          <p:cNvSpPr/>
          <p:nvPr/>
        </p:nvSpPr>
        <p:spPr>
          <a:xfrm>
            <a:off x="1219200" y="1892300"/>
            <a:ext cx="1536700" cy="520700"/>
          </a:xfrm>
          <a:prstGeom prst="wedgeRectCallout">
            <a:avLst>
              <a:gd name="adj1" fmla="val -27358"/>
              <a:gd name="adj2" fmla="val 8138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初期化関数</a:t>
            </a:r>
          </a:p>
        </p:txBody>
      </p:sp>
      <p:sp>
        <p:nvSpPr>
          <p:cNvPr id="7" name="吹き出し: 四角形 6">
            <a:extLst>
              <a:ext uri="{FF2B5EF4-FFF2-40B4-BE49-F238E27FC236}">
                <a16:creationId xmlns:a16="http://schemas.microsoft.com/office/drawing/2014/main" id="{03A68B62-52B4-4787-8D0B-1792308F54B8}"/>
              </a:ext>
            </a:extLst>
          </p:cNvPr>
          <p:cNvSpPr/>
          <p:nvPr/>
        </p:nvSpPr>
        <p:spPr>
          <a:xfrm>
            <a:off x="6416674" y="1892300"/>
            <a:ext cx="2498725" cy="520700"/>
          </a:xfrm>
          <a:prstGeom prst="wedgeRectCallout">
            <a:avLst>
              <a:gd name="adj1" fmla="val -27420"/>
              <a:gd name="adj2" fmla="val 88706"/>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メインループ処理関数</a:t>
            </a:r>
          </a:p>
        </p:txBody>
      </p:sp>
      <p:sp>
        <p:nvSpPr>
          <p:cNvPr id="8" name="吹き出し: 四角形 7">
            <a:extLst>
              <a:ext uri="{FF2B5EF4-FFF2-40B4-BE49-F238E27FC236}">
                <a16:creationId xmlns:a16="http://schemas.microsoft.com/office/drawing/2014/main" id="{16CE499F-AAF2-48ED-952C-5A46574C7143}"/>
              </a:ext>
            </a:extLst>
          </p:cNvPr>
          <p:cNvSpPr/>
          <p:nvPr/>
        </p:nvSpPr>
        <p:spPr>
          <a:xfrm>
            <a:off x="1435100" y="4467692"/>
            <a:ext cx="1536700" cy="646330"/>
          </a:xfrm>
          <a:prstGeom prst="wedgeRectCallout">
            <a:avLst>
              <a:gd name="adj1" fmla="val -37275"/>
              <a:gd name="adj2" fmla="val -1283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のピンの設定</a:t>
            </a:r>
          </a:p>
        </p:txBody>
      </p:sp>
      <p:sp>
        <p:nvSpPr>
          <p:cNvPr id="9" name="吹き出し: 四角形 8">
            <a:extLst>
              <a:ext uri="{FF2B5EF4-FFF2-40B4-BE49-F238E27FC236}">
                <a16:creationId xmlns:a16="http://schemas.microsoft.com/office/drawing/2014/main" id="{AC06A613-68CA-4BB8-845D-439B2F9C086E}"/>
              </a:ext>
            </a:extLst>
          </p:cNvPr>
          <p:cNvSpPr/>
          <p:nvPr/>
        </p:nvSpPr>
        <p:spPr>
          <a:xfrm>
            <a:off x="9353550" y="3522662"/>
            <a:ext cx="2178050" cy="646330"/>
          </a:xfrm>
          <a:prstGeom prst="wedgeRectCallout">
            <a:avLst>
              <a:gd name="adj1" fmla="val -64300"/>
              <a:gd name="adj2" fmla="val -2029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lang="ja-JP" altLang="en-US" dirty="0">
                <a:solidFill>
                  <a:schemeClr val="tx1"/>
                </a:solidFill>
              </a:rPr>
              <a:t>を点灯させる</a:t>
            </a:r>
            <a:endParaRPr kumimoji="1" lang="ja-JP" altLang="en-US" dirty="0">
              <a:solidFill>
                <a:schemeClr val="tx1"/>
              </a:solidFill>
            </a:endParaRPr>
          </a:p>
        </p:txBody>
      </p:sp>
      <p:sp>
        <p:nvSpPr>
          <p:cNvPr id="10" name="吹き出し: 四角形 9">
            <a:extLst>
              <a:ext uri="{FF2B5EF4-FFF2-40B4-BE49-F238E27FC236}">
                <a16:creationId xmlns:a16="http://schemas.microsoft.com/office/drawing/2014/main" id="{E0C200B7-8809-46BA-9469-044D8FAC0AAD}"/>
              </a:ext>
            </a:extLst>
          </p:cNvPr>
          <p:cNvSpPr/>
          <p:nvPr/>
        </p:nvSpPr>
        <p:spPr>
          <a:xfrm>
            <a:off x="9353550" y="4684603"/>
            <a:ext cx="2178050" cy="646330"/>
          </a:xfrm>
          <a:prstGeom prst="wedgeRectCallout">
            <a:avLst>
              <a:gd name="adj1" fmla="val -64300"/>
              <a:gd name="adj2" fmla="val -2029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lang="ja-JP" altLang="en-US" dirty="0" err="1">
                <a:solidFill>
                  <a:schemeClr val="tx1"/>
                </a:solidFill>
              </a:rPr>
              <a:t>を消</a:t>
            </a:r>
            <a:r>
              <a:rPr lang="ja-JP" altLang="en-US" dirty="0">
                <a:solidFill>
                  <a:schemeClr val="tx1"/>
                </a:solidFill>
              </a:rPr>
              <a:t>灯させる</a:t>
            </a:r>
            <a:endParaRPr kumimoji="1" lang="ja-JP" altLang="en-US" dirty="0">
              <a:solidFill>
                <a:schemeClr val="tx1"/>
              </a:solidFill>
            </a:endParaRPr>
          </a:p>
        </p:txBody>
      </p:sp>
      <p:sp>
        <p:nvSpPr>
          <p:cNvPr id="11" name="吹き出し: 四角形 10">
            <a:extLst>
              <a:ext uri="{FF2B5EF4-FFF2-40B4-BE49-F238E27FC236}">
                <a16:creationId xmlns:a16="http://schemas.microsoft.com/office/drawing/2014/main" id="{D5A82732-6573-4DE1-B3AF-FC85FDB6A66A}"/>
              </a:ext>
            </a:extLst>
          </p:cNvPr>
          <p:cNvSpPr/>
          <p:nvPr/>
        </p:nvSpPr>
        <p:spPr>
          <a:xfrm>
            <a:off x="3530600" y="4873407"/>
            <a:ext cx="2438401" cy="804395"/>
          </a:xfrm>
          <a:prstGeom prst="wedgeRectCallout">
            <a:avLst>
              <a:gd name="adj1" fmla="val 62854"/>
              <a:gd name="adj2" fmla="val -1552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 delay(1000)</a:t>
            </a:r>
            <a:r>
              <a:rPr lang="ja-JP" altLang="en-US" dirty="0">
                <a:solidFill>
                  <a:schemeClr val="tx1"/>
                </a:solidFill>
              </a:rPr>
              <a:t>は、</a:t>
            </a:r>
            <a:r>
              <a:rPr lang="en-US" altLang="ja-JP" dirty="0">
                <a:solidFill>
                  <a:schemeClr val="tx1"/>
                </a:solidFill>
              </a:rPr>
              <a:t>1000msec =(1sec)</a:t>
            </a:r>
            <a:r>
              <a:rPr lang="ja-JP" altLang="en-US" dirty="0">
                <a:solidFill>
                  <a:schemeClr val="tx1"/>
                </a:solidFill>
              </a:rPr>
              <a:t>待つ </a:t>
            </a:r>
            <a:endParaRPr kumimoji="1" lang="ja-JP" altLang="en-US" dirty="0">
              <a:solidFill>
                <a:schemeClr val="tx1"/>
              </a:solidFill>
            </a:endParaRPr>
          </a:p>
        </p:txBody>
      </p:sp>
    </p:spTree>
    <p:extLst>
      <p:ext uri="{BB962C8B-B14F-4D97-AF65-F5344CB8AC3E}">
        <p14:creationId xmlns:p14="http://schemas.microsoft.com/office/powerpoint/2010/main" val="234718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3.</a:t>
            </a:r>
            <a:r>
              <a:rPr lang="en-US" altLang="ja-JP" sz="4000" b="1" dirty="0">
                <a:solidFill>
                  <a:srgbClr val="00B050"/>
                </a:solidFill>
              </a:rPr>
              <a:t>STM32</a:t>
            </a:r>
            <a:r>
              <a:rPr lang="ja-JP" altLang="en-US" sz="4000" dirty="0"/>
              <a:t>の加速度、温湿度等を</a:t>
            </a:r>
            <a:r>
              <a:rPr lang="en-US" altLang="ja-JP" sz="4000" dirty="0"/>
              <a:t>USB</a:t>
            </a:r>
            <a:r>
              <a:rPr lang="ja-JP" altLang="en-US" sz="4000" dirty="0"/>
              <a:t>経由でモニタする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944470" y="4210990"/>
            <a:ext cx="280133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2255732"/>
            <a:ext cx="10515600" cy="165530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3-1 </a:t>
            </a:r>
            <a:r>
              <a:rPr lang="en-US" altLang="ja-JP" b="1" dirty="0">
                <a:solidFill>
                  <a:srgbClr val="00B050"/>
                </a:solidFill>
                <a:latin typeface="+mn-ea"/>
              </a:rPr>
              <a:t>STM32</a:t>
            </a:r>
            <a:r>
              <a:rPr lang="ja-JP" altLang="en-US" dirty="0">
                <a:latin typeface="+mn-ea"/>
              </a:rPr>
              <a:t>の温度・湿度センサデータを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3-2 </a:t>
            </a:r>
            <a:r>
              <a:rPr lang="en-US" altLang="ja-JP" b="1" dirty="0">
                <a:solidFill>
                  <a:srgbClr val="00B050"/>
                </a:solidFill>
                <a:latin typeface="+mn-ea"/>
              </a:rPr>
              <a:t>STM32</a:t>
            </a:r>
            <a:r>
              <a:rPr lang="ja-JP" altLang="en-US" dirty="0">
                <a:latin typeface="+mn-ea"/>
              </a:rPr>
              <a:t>の気圧計センサデータを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3-3</a:t>
            </a:r>
            <a:r>
              <a:rPr lang="en-US" altLang="ja-JP" b="1" dirty="0">
                <a:solidFill>
                  <a:srgbClr val="00B050"/>
                </a:solidFill>
                <a:latin typeface="+mn-ea"/>
              </a:rPr>
              <a:t> STM32</a:t>
            </a:r>
            <a:r>
              <a:rPr lang="ja-JP" altLang="en-US" dirty="0">
                <a:latin typeface="+mn-ea"/>
              </a:rPr>
              <a:t>のジェスチャセンサデータを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3-4 </a:t>
            </a:r>
            <a:r>
              <a:rPr lang="en-US" altLang="ja-JP" b="1" dirty="0">
                <a:solidFill>
                  <a:srgbClr val="00B050"/>
                </a:solidFill>
                <a:latin typeface="+mn-ea"/>
              </a:rPr>
              <a:t>STM32</a:t>
            </a:r>
            <a:r>
              <a:rPr lang="ja-JP" altLang="en-US" dirty="0">
                <a:latin typeface="+mn-ea"/>
              </a:rPr>
              <a:t>の</a:t>
            </a:r>
            <a:r>
              <a:rPr lang="en-US" altLang="ja-JP" dirty="0">
                <a:latin typeface="+mn-ea"/>
              </a:rPr>
              <a:t>3</a:t>
            </a:r>
            <a:r>
              <a:rPr lang="ja-JP" altLang="en-US" dirty="0">
                <a:latin typeface="+mn-ea"/>
              </a:rPr>
              <a:t>軸地磁気センサデータを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3-5 </a:t>
            </a:r>
            <a:r>
              <a:rPr lang="en-US" altLang="ja-JP" b="1" dirty="0">
                <a:solidFill>
                  <a:srgbClr val="00B050"/>
                </a:solidFill>
                <a:latin typeface="+mn-ea"/>
              </a:rPr>
              <a:t>STM32</a:t>
            </a:r>
            <a:r>
              <a:rPr lang="ja-JP" altLang="en-US" dirty="0">
                <a:latin typeface="+mn-ea"/>
              </a:rPr>
              <a:t>の</a:t>
            </a:r>
            <a:r>
              <a:rPr lang="en-US" altLang="ja-JP" dirty="0">
                <a:latin typeface="+mn-ea"/>
              </a:rPr>
              <a:t>3D</a:t>
            </a:r>
            <a:r>
              <a:rPr lang="ja-JP" altLang="en-US" dirty="0">
                <a:latin typeface="+mn-ea"/>
              </a:rPr>
              <a:t>ジャイロセンサデータを</a:t>
            </a:r>
            <a:r>
              <a:rPr lang="en-US" altLang="ja-JP" dirty="0">
                <a:latin typeface="+mn-ea"/>
              </a:rPr>
              <a:t>USB</a:t>
            </a:r>
            <a:r>
              <a:rPr lang="ja-JP" altLang="en-US" dirty="0">
                <a:latin typeface="+mn-ea"/>
              </a:rPr>
              <a:t>経由でモニタする</a:t>
            </a:r>
            <a:endParaRPr lang="en-US" altLang="ja-JP" sz="2400" dirty="0"/>
          </a:p>
        </p:txBody>
      </p:sp>
      <p:sp>
        <p:nvSpPr>
          <p:cNvPr id="41" name="テキスト ボックス 40"/>
          <p:cNvSpPr txBox="1"/>
          <p:nvPr/>
        </p:nvSpPr>
        <p:spPr>
          <a:xfrm>
            <a:off x="370551" y="1216029"/>
            <a:ext cx="11739281" cy="830997"/>
          </a:xfrm>
          <a:prstGeom prst="rect">
            <a:avLst/>
          </a:prstGeom>
          <a:noFill/>
        </p:spPr>
        <p:txBody>
          <a:bodyPr wrap="square" rtlCol="0">
            <a:spAutoFit/>
          </a:bodyPr>
          <a:lstStyle/>
          <a:p>
            <a:r>
              <a:rPr lang="en-US" altLang="ja-JP" sz="2400" b="1" dirty="0">
                <a:solidFill>
                  <a:srgbClr val="00B050"/>
                </a:solidFill>
              </a:rPr>
              <a:t>STM32</a:t>
            </a:r>
            <a:r>
              <a:rPr lang="ja-JP" altLang="en-US" sz="2400" dirty="0"/>
              <a:t>に載っているセンサのライブラリをインストールしてサンプルコードを書き込みます。</a:t>
            </a:r>
            <a:endParaRPr lang="en-US" altLang="ja-JP" sz="2400" dirty="0"/>
          </a:p>
          <a:p>
            <a:r>
              <a:rPr lang="en-US" altLang="ja-JP" sz="2400" dirty="0"/>
              <a:t>USB</a:t>
            </a:r>
            <a:r>
              <a:rPr lang="ja-JP" altLang="en-US" sz="2400" dirty="0"/>
              <a:t>ケーブル経由でセンサデータをモニタしセンサが正常に動作していることを確認します。</a:t>
            </a:r>
            <a:endParaRPr lang="en-US" sz="2400" dirty="0"/>
          </a:p>
        </p:txBody>
      </p:sp>
    </p:spTree>
    <p:extLst>
      <p:ext uri="{BB962C8B-B14F-4D97-AF65-F5344CB8AC3E}">
        <p14:creationId xmlns:p14="http://schemas.microsoft.com/office/powerpoint/2010/main" val="4168699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0D01E3-DC83-4366-9748-130B129FF3C2}"/>
              </a:ext>
            </a:extLst>
          </p:cNvPr>
          <p:cNvSpPr>
            <a:spLocks noGrp="1"/>
          </p:cNvSpPr>
          <p:nvPr>
            <p:ph type="title"/>
          </p:nvPr>
        </p:nvSpPr>
        <p:spPr>
          <a:xfrm>
            <a:off x="850900" y="365125"/>
            <a:ext cx="10515600" cy="614589"/>
          </a:xfrm>
        </p:spPr>
        <p:txBody>
          <a:bodyPr>
            <a:normAutofit fontScale="90000"/>
          </a:bodyPr>
          <a:lstStyle/>
          <a:p>
            <a:pPr algn="ctr"/>
            <a:r>
              <a:rPr kumimoji="1" lang="ja-JP" altLang="en-US" dirty="0"/>
              <a:t>ハンズオンでやりたいこと</a:t>
            </a:r>
          </a:p>
        </p:txBody>
      </p:sp>
      <p:sp>
        <p:nvSpPr>
          <p:cNvPr id="4" name="コンテンツ プレースホルダー 2"/>
          <p:cNvSpPr>
            <a:spLocks noGrp="1"/>
          </p:cNvSpPr>
          <p:nvPr>
            <p:ph idx="1"/>
          </p:nvPr>
        </p:nvSpPr>
        <p:spPr>
          <a:xfrm>
            <a:off x="490298" y="1341648"/>
            <a:ext cx="4121805" cy="486233"/>
          </a:xfrm>
        </p:spPr>
        <p:txBody>
          <a:bodyPr vert="horz" lIns="91440" tIns="45720" rIns="91440" bIns="45720" rtlCol="0">
            <a:normAutofit/>
          </a:bodyPr>
          <a:lstStyle/>
          <a:p>
            <a:pPr marL="342900" indent="-342900" defTabSz="457200">
              <a:buClr>
                <a:schemeClr val="accent1"/>
              </a:buClr>
              <a:buSzPct val="80000"/>
              <a:buFont typeface="Wingdings 3" charset="2"/>
              <a:buChar char=""/>
            </a:pPr>
            <a:r>
              <a:rPr lang="ja-JP" altLang="en-US" sz="1800" dirty="0">
                <a:solidFill>
                  <a:schemeClr val="tx1">
                    <a:lumMod val="75000"/>
                    <a:lumOff val="25000"/>
                  </a:schemeClr>
                </a:solidFill>
              </a:rPr>
              <a:t>無数の管理された</a:t>
            </a:r>
            <a:r>
              <a:rPr lang="ja-JP" altLang="en-US" sz="1800" b="1" dirty="0">
                <a:solidFill>
                  <a:srgbClr val="FF0000"/>
                </a:solidFill>
              </a:rPr>
              <a:t>デバイス</a:t>
            </a:r>
            <a:r>
              <a:rPr lang="ja-JP" altLang="en-US" sz="1800" dirty="0">
                <a:solidFill>
                  <a:schemeClr val="tx1">
                    <a:lumMod val="75000"/>
                    <a:lumOff val="25000"/>
                  </a:schemeClr>
                </a:solidFill>
              </a:rPr>
              <a:t>情報を</a:t>
            </a:r>
            <a:endParaRPr lang="en-US" altLang="ja-JP" sz="1800" dirty="0">
              <a:solidFill>
                <a:schemeClr val="tx1">
                  <a:lumMod val="75000"/>
                  <a:lumOff val="25000"/>
                </a:schemeClr>
              </a:solidFill>
            </a:endParaRPr>
          </a:p>
        </p:txBody>
      </p:sp>
      <p:sp>
        <p:nvSpPr>
          <p:cNvPr id="5" name="コンテンツ プレースホルダー 2"/>
          <p:cNvSpPr txBox="1">
            <a:spLocks/>
          </p:cNvSpPr>
          <p:nvPr/>
        </p:nvSpPr>
        <p:spPr>
          <a:xfrm>
            <a:off x="5487361" y="1310920"/>
            <a:ext cx="5983239" cy="1010091"/>
          </a:xfrm>
          <a:prstGeom prst="rect">
            <a:avLst/>
          </a:prstGeom>
        </p:spPr>
        <p:txBody>
          <a:bodyPr vert="horz" lIns="91440" tIns="45720" rIns="91440" bIns="45720" rtlCol="0">
            <a:normAutofit/>
          </a:bodyPr>
          <a:lstStyle>
            <a:defPPr>
              <a:defRPr lang="en-US"/>
            </a:defPPr>
            <a:lvl1pPr marL="342900" indent="-342900">
              <a:spcBef>
                <a:spcPts val="1000"/>
              </a:spcBef>
              <a:spcAft>
                <a:spcPts val="0"/>
              </a:spcAft>
              <a:buClr>
                <a:schemeClr val="accent1"/>
              </a:buClr>
              <a:buSzPct val="80000"/>
              <a:buFont typeface="Wingdings 3" charset="2"/>
              <a:buChar char=""/>
              <a:defRPr kumimoji="1">
                <a:solidFill>
                  <a:schemeClr val="tx1">
                    <a:lumMod val="75000"/>
                    <a:lumOff val="25000"/>
                  </a:schemeClr>
                </a:solidFill>
              </a:defRPr>
            </a:lvl1pPr>
            <a:lvl2pPr marL="742950" indent="-285750">
              <a:spcBef>
                <a:spcPts val="1000"/>
              </a:spcBef>
              <a:spcAft>
                <a:spcPts val="0"/>
              </a:spcAft>
              <a:buClr>
                <a:schemeClr val="accent1"/>
              </a:buClr>
              <a:buSzPct val="80000"/>
              <a:buFont typeface="Wingdings 3" charset="2"/>
              <a:buChar char=""/>
              <a:defRPr kumimoji="1" sz="1600">
                <a:solidFill>
                  <a:schemeClr val="tx1">
                    <a:lumMod val="75000"/>
                    <a:lumOff val="25000"/>
                  </a:schemeClr>
                </a:solidFill>
              </a:defRPr>
            </a:lvl2pPr>
            <a:lvl3pPr marL="1143000" indent="-228600">
              <a:spcBef>
                <a:spcPts val="1000"/>
              </a:spcBef>
              <a:spcAft>
                <a:spcPts val="0"/>
              </a:spcAft>
              <a:buClr>
                <a:schemeClr val="accent1"/>
              </a:buClr>
              <a:buSzPct val="80000"/>
              <a:buFont typeface="Wingdings 3" charset="2"/>
              <a:buChar char=""/>
              <a:defRPr kumimoji="1" sz="1400">
                <a:solidFill>
                  <a:schemeClr val="tx1">
                    <a:lumMod val="75000"/>
                    <a:lumOff val="25000"/>
                  </a:schemeClr>
                </a:solidFill>
              </a:defRPr>
            </a:lvl3pPr>
            <a:lvl4pPr marL="16002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4pPr>
            <a:lvl5pPr marL="20574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5pPr>
            <a:lvl6pPr marL="25146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6pPr>
            <a:lvl7pPr marL="29718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7pPr>
            <a:lvl8pPr marL="34290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8pPr>
            <a:lvl9pPr marL="38862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9pPr>
          </a:lstStyle>
          <a:p>
            <a:r>
              <a:rPr lang="ja-JP" altLang="en-US" dirty="0"/>
              <a:t>無数のセンサーボードを一括設定する</a:t>
            </a:r>
            <a:endParaRPr lang="en-US" altLang="ja-JP" dirty="0"/>
          </a:p>
          <a:p>
            <a:pPr marL="0" indent="0">
              <a:buNone/>
            </a:pPr>
            <a:r>
              <a:rPr lang="ja-JP" altLang="en-US" dirty="0"/>
              <a:t>　　</a:t>
            </a:r>
            <a:r>
              <a:rPr lang="en-US" altLang="ja-JP" dirty="0"/>
              <a:t>(</a:t>
            </a:r>
            <a:r>
              <a:rPr lang="en-US" altLang="ja-JP" b="1" dirty="0">
                <a:solidFill>
                  <a:srgbClr val="00B050"/>
                </a:solidFill>
              </a:rPr>
              <a:t>STM32</a:t>
            </a:r>
            <a:r>
              <a:rPr lang="en-US" altLang="ja-JP" dirty="0">
                <a:solidFill>
                  <a:srgbClr val="FF0000"/>
                </a:solidFill>
              </a:rPr>
              <a:t> </a:t>
            </a:r>
            <a:r>
              <a:rPr lang="ja-JP" altLang="en-US" dirty="0"/>
              <a:t>の発信間隔をクラウドから一括設定する</a:t>
            </a:r>
            <a:r>
              <a:rPr lang="en-US" altLang="ja-JP" dirty="0"/>
              <a:t>)</a:t>
            </a:r>
          </a:p>
        </p:txBody>
      </p:sp>
      <p:sp>
        <p:nvSpPr>
          <p:cNvPr id="7" name="コンテンツ プレースホルダー 2"/>
          <p:cNvSpPr txBox="1">
            <a:spLocks/>
          </p:cNvSpPr>
          <p:nvPr/>
        </p:nvSpPr>
        <p:spPr>
          <a:xfrm>
            <a:off x="490297" y="2404245"/>
            <a:ext cx="4194525" cy="71890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a:t>一時的に</a:t>
            </a:r>
            <a:r>
              <a:rPr lang="ja-JP" altLang="en-US" b="1" dirty="0">
                <a:solidFill>
                  <a:srgbClr val="FF0000"/>
                </a:solidFill>
              </a:rPr>
              <a:t>エッジ</a:t>
            </a:r>
            <a:r>
              <a:rPr lang="ja-JP" altLang="en-US" dirty="0"/>
              <a:t>に集めて加工し</a:t>
            </a:r>
            <a:endParaRPr lang="en-US" altLang="ja-JP" dirty="0"/>
          </a:p>
        </p:txBody>
      </p:sp>
      <p:sp>
        <p:nvSpPr>
          <p:cNvPr id="8" name="コンテンツ プレースホルダー 2"/>
          <p:cNvSpPr txBox="1">
            <a:spLocks/>
          </p:cNvSpPr>
          <p:nvPr/>
        </p:nvSpPr>
        <p:spPr>
          <a:xfrm>
            <a:off x="490297" y="3455663"/>
            <a:ext cx="4663593" cy="54072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b="1" dirty="0">
                <a:solidFill>
                  <a:srgbClr val="FF0000"/>
                </a:solidFill>
              </a:rPr>
              <a:t>クラウド</a:t>
            </a:r>
            <a:r>
              <a:rPr lang="ja-JP" altLang="en-US" dirty="0"/>
              <a:t>でデータを解析する</a:t>
            </a:r>
            <a:endParaRPr lang="en-US" dirty="0"/>
          </a:p>
        </p:txBody>
      </p:sp>
      <p:sp>
        <p:nvSpPr>
          <p:cNvPr id="9" name="コンテンツ プレースホルダー 2"/>
          <p:cNvSpPr txBox="1">
            <a:spLocks/>
          </p:cNvSpPr>
          <p:nvPr/>
        </p:nvSpPr>
        <p:spPr>
          <a:xfrm>
            <a:off x="5487361" y="2314765"/>
            <a:ext cx="6546272" cy="11080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a:t>集めたセンサ情報をクラウドに送る</a:t>
            </a:r>
            <a:endParaRPr lang="en-US" altLang="ja-JP" dirty="0"/>
          </a:p>
          <a:p>
            <a:pPr marL="0" indent="0">
              <a:buNone/>
            </a:pPr>
            <a:r>
              <a:rPr lang="ja-JP" altLang="en-US" dirty="0"/>
              <a:t>　　</a:t>
            </a:r>
            <a:r>
              <a:rPr lang="en-US" altLang="ja-JP" dirty="0"/>
              <a:t>(</a:t>
            </a:r>
            <a:r>
              <a:rPr lang="en-US" altLang="ja-JP" b="1" dirty="0">
                <a:solidFill>
                  <a:srgbClr val="0070C0"/>
                </a:solidFill>
              </a:rPr>
              <a:t>Node-RED</a:t>
            </a:r>
            <a:r>
              <a:rPr lang="ja-JP" altLang="en-US" dirty="0"/>
              <a:t>を使って集めたセンサ情報を加工し送る</a:t>
            </a:r>
            <a:r>
              <a:rPr lang="en-US" altLang="ja-JP" dirty="0"/>
              <a:t>)</a:t>
            </a:r>
          </a:p>
        </p:txBody>
      </p:sp>
      <p:sp>
        <p:nvSpPr>
          <p:cNvPr id="10" name="右矢印 9"/>
          <p:cNvSpPr/>
          <p:nvPr/>
        </p:nvSpPr>
        <p:spPr>
          <a:xfrm>
            <a:off x="4739102" y="2168909"/>
            <a:ext cx="716972" cy="675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右矢印 10"/>
          <p:cNvSpPr/>
          <p:nvPr/>
        </p:nvSpPr>
        <p:spPr>
          <a:xfrm>
            <a:off x="4734023" y="3243580"/>
            <a:ext cx="716972" cy="675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コンテンツ プレースホルダー 2"/>
          <p:cNvSpPr txBox="1">
            <a:spLocks/>
          </p:cNvSpPr>
          <p:nvPr/>
        </p:nvSpPr>
        <p:spPr>
          <a:xfrm>
            <a:off x="5487361" y="3387093"/>
            <a:ext cx="5983239" cy="11080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a:t>クラウド上に貯まったデータを見える化する</a:t>
            </a:r>
            <a:endParaRPr lang="en-US" altLang="ja-JP" dirty="0"/>
          </a:p>
          <a:p>
            <a:pPr marL="0" indent="0">
              <a:buNone/>
            </a:pPr>
            <a:r>
              <a:rPr lang="ja-JP" altLang="en-US" dirty="0"/>
              <a:t>　 </a:t>
            </a:r>
            <a:r>
              <a:rPr lang="en-US" altLang="ja-JP" dirty="0"/>
              <a:t>(</a:t>
            </a:r>
            <a:r>
              <a:rPr lang="en-US" altLang="ja-JP" b="1" dirty="0" err="1">
                <a:solidFill>
                  <a:srgbClr val="0070C0"/>
                </a:solidFill>
              </a:rPr>
              <a:t>IoT</a:t>
            </a:r>
            <a:r>
              <a:rPr lang="ja-JP" altLang="en-US" b="1" dirty="0">
                <a:solidFill>
                  <a:srgbClr val="0070C0"/>
                </a:solidFill>
              </a:rPr>
              <a:t> </a:t>
            </a:r>
            <a:r>
              <a:rPr lang="en-US" altLang="ja-JP" b="1" dirty="0">
                <a:solidFill>
                  <a:srgbClr val="0070C0"/>
                </a:solidFill>
              </a:rPr>
              <a:t>Hub</a:t>
            </a:r>
            <a:r>
              <a:rPr lang="ja-JP" altLang="en-US" dirty="0"/>
              <a:t> と </a:t>
            </a:r>
            <a:r>
              <a:rPr lang="en-US" altLang="ja-JP" b="1" dirty="0">
                <a:solidFill>
                  <a:srgbClr val="0070C0"/>
                </a:solidFill>
              </a:rPr>
              <a:t>Time</a:t>
            </a:r>
            <a:r>
              <a:rPr lang="ja-JP" altLang="en-US" b="1" dirty="0">
                <a:solidFill>
                  <a:srgbClr val="0070C0"/>
                </a:solidFill>
              </a:rPr>
              <a:t> </a:t>
            </a:r>
            <a:r>
              <a:rPr lang="en-US" altLang="ja-JP" b="1" dirty="0">
                <a:solidFill>
                  <a:srgbClr val="0070C0"/>
                </a:solidFill>
              </a:rPr>
              <a:t>Series</a:t>
            </a:r>
            <a:r>
              <a:rPr lang="ja-JP" altLang="en-US" b="1" dirty="0">
                <a:solidFill>
                  <a:srgbClr val="0070C0"/>
                </a:solidFill>
              </a:rPr>
              <a:t> </a:t>
            </a:r>
            <a:r>
              <a:rPr lang="en-US" altLang="ja-JP" b="1" dirty="0">
                <a:solidFill>
                  <a:srgbClr val="0070C0"/>
                </a:solidFill>
              </a:rPr>
              <a:t>Insights</a:t>
            </a:r>
            <a:r>
              <a:rPr lang="ja-JP" altLang="en-US" dirty="0"/>
              <a:t>等でグラフ化する</a:t>
            </a:r>
            <a:r>
              <a:rPr lang="en-US" altLang="ja-JP" dirty="0"/>
              <a:t>)</a:t>
            </a:r>
          </a:p>
        </p:txBody>
      </p:sp>
      <p:sp>
        <p:nvSpPr>
          <p:cNvPr id="13" name="正方形/長方形 12"/>
          <p:cNvSpPr/>
          <p:nvPr/>
        </p:nvSpPr>
        <p:spPr>
          <a:xfrm>
            <a:off x="332509" y="4612673"/>
            <a:ext cx="2161309"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センサボード</a:t>
            </a:r>
            <a:r>
              <a:rPr lang="en-US" altLang="ja-JP" dirty="0">
                <a:solidFill>
                  <a:srgbClr val="0070C0"/>
                </a:solidFill>
              </a:rPr>
              <a:t>STM32</a:t>
            </a:r>
            <a:r>
              <a:rPr lang="en-US" dirty="0"/>
              <a:t>(Publisher)</a:t>
            </a:r>
          </a:p>
        </p:txBody>
      </p:sp>
      <p:sp>
        <p:nvSpPr>
          <p:cNvPr id="14" name="正方形/長方形 13"/>
          <p:cNvSpPr/>
          <p:nvPr/>
        </p:nvSpPr>
        <p:spPr>
          <a:xfrm>
            <a:off x="667083" y="5169034"/>
            <a:ext cx="2035997"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センサボード</a:t>
            </a:r>
            <a:r>
              <a:rPr lang="en-US" altLang="ja-JP" dirty="0">
                <a:solidFill>
                  <a:srgbClr val="0070C0"/>
                </a:solidFill>
              </a:rPr>
              <a:t>STM32</a:t>
            </a:r>
            <a:r>
              <a:rPr lang="en-US" dirty="0"/>
              <a:t>(Publisher)</a:t>
            </a:r>
          </a:p>
        </p:txBody>
      </p:sp>
      <p:sp>
        <p:nvSpPr>
          <p:cNvPr id="15" name="正方形/長方形 14"/>
          <p:cNvSpPr/>
          <p:nvPr/>
        </p:nvSpPr>
        <p:spPr>
          <a:xfrm>
            <a:off x="874446" y="5725394"/>
            <a:ext cx="2078015"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センサボード</a:t>
            </a:r>
            <a:endParaRPr lang="en-US" dirty="0"/>
          </a:p>
          <a:p>
            <a:pPr algn="ctr"/>
            <a:r>
              <a:rPr lang="en-US" altLang="ja-JP" dirty="0">
                <a:solidFill>
                  <a:srgbClr val="0070C0"/>
                </a:solidFill>
              </a:rPr>
              <a:t>STM32</a:t>
            </a:r>
            <a:r>
              <a:rPr lang="en-US" dirty="0"/>
              <a:t>(Publisher)</a:t>
            </a:r>
          </a:p>
        </p:txBody>
      </p:sp>
      <p:sp>
        <p:nvSpPr>
          <p:cNvPr id="16" name="正方形/長方形 15"/>
          <p:cNvSpPr/>
          <p:nvPr/>
        </p:nvSpPr>
        <p:spPr>
          <a:xfrm>
            <a:off x="3826740" y="5169584"/>
            <a:ext cx="1816484"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Node-RED</a:t>
            </a:r>
          </a:p>
          <a:p>
            <a:pPr algn="ctr"/>
            <a:r>
              <a:rPr lang="en-US" dirty="0"/>
              <a:t>(Broker)</a:t>
            </a:r>
          </a:p>
        </p:txBody>
      </p:sp>
      <p:cxnSp>
        <p:nvCxnSpPr>
          <p:cNvPr id="17" name="カギ線コネクタ 16"/>
          <p:cNvCxnSpPr>
            <a:stCxn id="13" idx="3"/>
            <a:endCxn id="16" idx="1"/>
          </p:cNvCxnSpPr>
          <p:nvPr/>
        </p:nvCxnSpPr>
        <p:spPr>
          <a:xfrm>
            <a:off x="2493818" y="5002778"/>
            <a:ext cx="1332922" cy="556911"/>
          </a:xfrm>
          <a:prstGeom prst="bentConnector3">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14" idx="3"/>
            <a:endCxn id="16" idx="1"/>
          </p:cNvCxnSpPr>
          <p:nvPr/>
        </p:nvCxnSpPr>
        <p:spPr>
          <a:xfrm>
            <a:off x="2703080" y="5559139"/>
            <a:ext cx="1123660" cy="550"/>
          </a:xfrm>
          <a:prstGeom prst="bentConnector3">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6413215" y="4689657"/>
            <a:ext cx="2745039" cy="189875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b="1" dirty="0">
                <a:solidFill>
                  <a:srgbClr val="FF0000"/>
                </a:solidFill>
              </a:rPr>
              <a:t>クラウド</a:t>
            </a:r>
            <a:endParaRPr lang="en-US" altLang="ja-JP" b="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solidFill>
                  <a:schemeClr val="tx1"/>
                </a:solidFill>
              </a:rPr>
              <a:t>(</a:t>
            </a:r>
            <a:r>
              <a:rPr lang="en-US" altLang="ja-JP" dirty="0">
                <a:solidFill>
                  <a:schemeClr val="tx1"/>
                </a:solidFill>
              </a:rPr>
              <a:t>Subscriber</a:t>
            </a:r>
            <a:r>
              <a:rPr lang="en-US" dirty="0">
                <a:solidFill>
                  <a:schemeClr val="tx1"/>
                </a:solidFill>
              </a:rPr>
              <a:t>)</a:t>
            </a:r>
          </a:p>
        </p:txBody>
      </p:sp>
      <p:grpSp>
        <p:nvGrpSpPr>
          <p:cNvPr id="20" name="グループ化 19"/>
          <p:cNvGrpSpPr/>
          <p:nvPr/>
        </p:nvGrpSpPr>
        <p:grpSpPr>
          <a:xfrm>
            <a:off x="6913527" y="4979199"/>
            <a:ext cx="2148233" cy="1243126"/>
            <a:chOff x="4329734" y="3627270"/>
            <a:chExt cx="3496201" cy="2123241"/>
          </a:xfrm>
        </p:grpSpPr>
        <p:pic>
          <p:nvPicPr>
            <p:cNvPr id="21" name="図 20">
              <a:extLst>
                <a:ext uri="{FF2B5EF4-FFF2-40B4-BE49-F238E27FC236}">
                  <a16:creationId xmlns:a16="http://schemas.microsoft.com/office/drawing/2014/main" id="{8BA438FA-2BA8-4F11-8F62-B52B80DC03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4183" y="4963932"/>
              <a:ext cx="786579" cy="786579"/>
            </a:xfrm>
            <a:prstGeom prst="rect">
              <a:avLst/>
            </a:prstGeom>
          </p:spPr>
        </p:pic>
        <p:pic>
          <p:nvPicPr>
            <p:cNvPr id="22" name="図 21">
              <a:extLst>
                <a:ext uri="{FF2B5EF4-FFF2-40B4-BE49-F238E27FC236}">
                  <a16:creationId xmlns:a16="http://schemas.microsoft.com/office/drawing/2014/main" id="{1D641EE3-83FC-41E5-A9DC-B304194DF4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9356" y="4953348"/>
              <a:ext cx="786579" cy="786579"/>
            </a:xfrm>
            <a:prstGeom prst="rect">
              <a:avLst/>
            </a:prstGeom>
          </p:spPr>
        </p:pic>
        <p:pic>
          <p:nvPicPr>
            <p:cNvPr id="23" name="Picture 1">
              <a:extLst>
                <a:ext uri="{FF2B5EF4-FFF2-40B4-BE49-F238E27FC236}">
                  <a16:creationId xmlns:a16="http://schemas.microsoft.com/office/drawing/2014/main" id="{A781A999-48CF-44AB-AD4D-23EC3F1D98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9475" y="5024774"/>
              <a:ext cx="622339" cy="664892"/>
            </a:xfrm>
            <a:prstGeom prst="rect">
              <a:avLst/>
            </a:prstGeom>
          </p:spPr>
        </p:pic>
        <p:pic>
          <p:nvPicPr>
            <p:cNvPr id="24" name="グラフィックス 4">
              <a:extLst>
                <a:ext uri="{FF2B5EF4-FFF2-40B4-BE49-F238E27FC236}">
                  <a16:creationId xmlns:a16="http://schemas.microsoft.com/office/drawing/2014/main" id="{B1750040-1308-46A6-A89A-1C0D93E46F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9734" y="3638398"/>
              <a:ext cx="786579" cy="786578"/>
            </a:xfrm>
            <a:prstGeom prst="rect">
              <a:avLst/>
            </a:prstGeom>
          </p:spPr>
        </p:pic>
        <p:cxnSp>
          <p:nvCxnSpPr>
            <p:cNvPr id="25" name="直線矢印コネクタ 164">
              <a:extLst>
                <a:ext uri="{FF2B5EF4-FFF2-40B4-BE49-F238E27FC236}">
                  <a16:creationId xmlns:a16="http://schemas.microsoft.com/office/drawing/2014/main" id="{7C925824-B420-4015-81F7-5B93A80AC557}"/>
                </a:ext>
              </a:extLst>
            </p:cNvPr>
            <p:cNvCxnSpPr>
              <a:cxnSpLocks/>
              <a:stCxn id="23" idx="3"/>
              <a:endCxn id="21" idx="1"/>
            </p:cNvCxnSpPr>
            <p:nvPr/>
          </p:nvCxnSpPr>
          <p:spPr>
            <a:xfrm>
              <a:off x="5041814" y="5357220"/>
              <a:ext cx="642369" cy="2"/>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6" name="直線矢印コネクタ 164">
              <a:extLst>
                <a:ext uri="{FF2B5EF4-FFF2-40B4-BE49-F238E27FC236}">
                  <a16:creationId xmlns:a16="http://schemas.microsoft.com/office/drawing/2014/main" id="{D80F88F0-BD24-4A65-A658-D2A1BAA21CA6}"/>
                </a:ext>
              </a:extLst>
            </p:cNvPr>
            <p:cNvCxnSpPr>
              <a:cxnSpLocks/>
              <a:stCxn id="21" idx="3"/>
              <a:endCxn id="22" idx="1"/>
            </p:cNvCxnSpPr>
            <p:nvPr/>
          </p:nvCxnSpPr>
          <p:spPr>
            <a:xfrm flipV="1">
              <a:off x="6470762" y="5346637"/>
              <a:ext cx="568593" cy="10584"/>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7" name="直線矢印コネクタ 164">
              <a:extLst>
                <a:ext uri="{FF2B5EF4-FFF2-40B4-BE49-F238E27FC236}">
                  <a16:creationId xmlns:a16="http://schemas.microsoft.com/office/drawing/2014/main" id="{9222C28D-CF90-4682-8586-11F7531B34AF}"/>
                </a:ext>
              </a:extLst>
            </p:cNvPr>
            <p:cNvCxnSpPr>
              <a:cxnSpLocks/>
              <a:stCxn id="23" idx="0"/>
              <a:endCxn id="24" idx="2"/>
            </p:cNvCxnSpPr>
            <p:nvPr/>
          </p:nvCxnSpPr>
          <p:spPr>
            <a:xfrm flipH="1" flipV="1">
              <a:off x="4723024" y="4424976"/>
              <a:ext cx="7621" cy="599798"/>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pic>
          <p:nvPicPr>
            <p:cNvPr id="28" name="図 27">
              <a:extLst>
                <a:ext uri="{FF2B5EF4-FFF2-40B4-BE49-F238E27FC236}">
                  <a16:creationId xmlns:a16="http://schemas.microsoft.com/office/drawing/2014/main" id="{A45C0EA4-94CE-4113-BD18-F7CF6520D06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82474" y="3627270"/>
              <a:ext cx="780291" cy="780290"/>
            </a:xfrm>
            <a:prstGeom prst="rect">
              <a:avLst/>
            </a:prstGeom>
          </p:spPr>
        </p:pic>
        <p:cxnSp>
          <p:nvCxnSpPr>
            <p:cNvPr id="29" name="直線矢印コネクタ 164">
              <a:extLst>
                <a:ext uri="{FF2B5EF4-FFF2-40B4-BE49-F238E27FC236}">
                  <a16:creationId xmlns:a16="http://schemas.microsoft.com/office/drawing/2014/main" id="{430E734F-C8B8-4741-B346-94B201594E71}"/>
                </a:ext>
              </a:extLst>
            </p:cNvPr>
            <p:cNvCxnSpPr>
              <a:cxnSpLocks/>
              <a:stCxn id="21" idx="0"/>
            </p:cNvCxnSpPr>
            <p:nvPr/>
          </p:nvCxnSpPr>
          <p:spPr>
            <a:xfrm flipH="1" flipV="1">
              <a:off x="6072619" y="4143132"/>
              <a:ext cx="4853" cy="820800"/>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grpSp>
      <p:cxnSp>
        <p:nvCxnSpPr>
          <p:cNvPr id="30" name="カギ線コネクタ 29"/>
          <p:cNvCxnSpPr>
            <a:stCxn id="16" idx="3"/>
            <a:endCxn id="23" idx="1"/>
          </p:cNvCxnSpPr>
          <p:nvPr/>
        </p:nvCxnSpPr>
        <p:spPr>
          <a:xfrm>
            <a:off x="5643224" y="5559689"/>
            <a:ext cx="1325444" cy="432372"/>
          </a:xfrm>
          <a:prstGeom prst="bentConnector3">
            <a:avLst>
              <a:gd name="adj1" fmla="val 50000"/>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カギ線コネクタ 30"/>
          <p:cNvCxnSpPr>
            <a:stCxn id="15" idx="3"/>
            <a:endCxn id="16" idx="1"/>
          </p:cNvCxnSpPr>
          <p:nvPr/>
        </p:nvCxnSpPr>
        <p:spPr>
          <a:xfrm flipV="1">
            <a:off x="2952461" y="5559689"/>
            <a:ext cx="874279" cy="555810"/>
          </a:xfrm>
          <a:prstGeom prst="bentConnector3">
            <a:avLst>
              <a:gd name="adj1" fmla="val 50000"/>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カギ線コネクタ 31"/>
          <p:cNvCxnSpPr>
            <a:stCxn id="23" idx="2"/>
            <a:endCxn id="33" idx="2"/>
          </p:cNvCxnSpPr>
          <p:nvPr/>
        </p:nvCxnSpPr>
        <p:spPr>
          <a:xfrm rot="5400000">
            <a:off x="4201348" y="3612691"/>
            <a:ext cx="384508" cy="5532528"/>
          </a:xfrm>
          <a:prstGeom prst="bentConnector3">
            <a:avLst>
              <a:gd name="adj1" fmla="val 159453"/>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206686" y="4242539"/>
            <a:ext cx="2841304" cy="232867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b="1" dirty="0">
                <a:solidFill>
                  <a:srgbClr val="FF0000"/>
                </a:solidFill>
              </a:rPr>
              <a:t>デバイス</a:t>
            </a:r>
            <a:endParaRPr lang="en-US" b="1" dirty="0">
              <a:solidFill>
                <a:srgbClr val="FF0000"/>
              </a:solidFill>
            </a:endParaRPr>
          </a:p>
        </p:txBody>
      </p:sp>
      <p:sp>
        <p:nvSpPr>
          <p:cNvPr id="34" name="四角形: メモ 24">
            <a:extLst>
              <a:ext uri="{FF2B5EF4-FFF2-40B4-BE49-F238E27FC236}">
                <a16:creationId xmlns:a16="http://schemas.microsoft.com/office/drawing/2014/main" id="{E8AFD5A7-2B23-482B-9E62-E242271CFDE5}"/>
              </a:ext>
            </a:extLst>
          </p:cNvPr>
          <p:cNvSpPr/>
          <p:nvPr/>
        </p:nvSpPr>
        <p:spPr>
          <a:xfrm>
            <a:off x="9349452" y="4689657"/>
            <a:ext cx="2842547" cy="1743017"/>
          </a:xfrm>
          <a:prstGeom prst="foldedCorner">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Segoe UI Light"/>
                <a:ea typeface="メイリオ"/>
                <a:cs typeface="+mn-cs"/>
              </a:rPr>
              <a:t>凡例：</a:t>
            </a:r>
            <a:r>
              <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rPr>
              <a:t>Microsoft</a:t>
            </a:r>
            <a:r>
              <a:rPr kumimoji="1" lang="ja-JP" altLang="en-US" sz="14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rPr>
              <a:t>Azure</a:t>
            </a:r>
            <a:r>
              <a:rPr kumimoji="1" lang="ja-JP" altLang="en-US" sz="1400" b="0" i="0" u="none" strike="noStrike" kern="0" cap="none" spc="0" normalizeH="0" baseline="0" noProof="0" dirty="0">
                <a:ln>
                  <a:noFill/>
                </a:ln>
                <a:solidFill>
                  <a:prstClr val="black"/>
                </a:solidFill>
                <a:effectLst/>
                <a:uLnTx/>
                <a:uFillTx/>
                <a:latin typeface="Segoe UI Light"/>
                <a:ea typeface="メイリオ"/>
                <a:cs typeface="+mn-cs"/>
              </a:rPr>
              <a:t>のサービス</a:t>
            </a:r>
            <a:endPar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kern="0" dirty="0">
                <a:solidFill>
                  <a:prstClr val="black"/>
                </a:solidFill>
                <a:latin typeface="Segoe UI Light"/>
                <a:ea typeface="メイリオ"/>
              </a:rPr>
              <a:t>　</a:t>
            </a:r>
            <a:r>
              <a:rPr kumimoji="1" lang="en-US" altLang="ja-JP" sz="1600" b="1" i="0" u="none" strike="noStrike" kern="0" cap="none" spc="0" normalizeH="0" baseline="0" noProof="0" dirty="0" err="1">
                <a:ln>
                  <a:noFill/>
                </a:ln>
                <a:solidFill>
                  <a:srgbClr val="0070C0"/>
                </a:solidFill>
                <a:effectLst/>
                <a:uLnTx/>
                <a:uFillTx/>
                <a:latin typeface="Segoe UI Light"/>
                <a:ea typeface="メイリオ"/>
                <a:cs typeface="+mn-cs"/>
              </a:rPr>
              <a:t>IoT</a:t>
            </a:r>
            <a:r>
              <a:rPr kumimoji="1" lang="ja-JP" altLang="en-US" sz="1600" b="1" i="0" u="none" strike="noStrike" kern="0" cap="none" spc="0" normalizeH="0" baseline="0" noProof="0" dirty="0">
                <a:ln>
                  <a:noFill/>
                </a:ln>
                <a:solidFill>
                  <a:srgbClr val="0070C0"/>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Hub</a:t>
            </a:r>
            <a:r>
              <a:rPr kumimoji="1" lang="en-US" altLang="ja-JP" sz="1100" b="0" i="0" u="none" strike="noStrike" kern="0" cap="none" spc="0" normalizeH="0" baseline="0" noProof="0" dirty="0">
                <a:ln>
                  <a:noFill/>
                </a:ln>
                <a:solidFill>
                  <a:prstClr val="black"/>
                </a:solidFill>
                <a:effectLst/>
                <a:uLnTx/>
                <a:uFillTx/>
                <a:latin typeface="Segoe UI Light"/>
                <a:ea typeface="メイリオ"/>
                <a:cs typeface="+mn-cs"/>
              </a:rPr>
              <a:t>(</a:t>
            </a:r>
            <a:r>
              <a:rPr kumimoji="1" lang="en-US" altLang="ja-JP" sz="1100" i="0" u="none" strike="noStrike" kern="0" cap="none" spc="0" normalizeH="0" baseline="0" noProof="0" dirty="0" err="1">
                <a:ln>
                  <a:noFill/>
                </a:ln>
                <a:effectLst/>
                <a:uLnTx/>
                <a:uFillTx/>
                <a:latin typeface="Segoe UI Light"/>
                <a:ea typeface="メイリオ"/>
                <a:cs typeface="+mn-cs"/>
              </a:rPr>
              <a:t>DeviceExplore</a:t>
            </a:r>
            <a:r>
              <a:rPr kumimoji="1" lang="ja-JP" altLang="en-US" sz="1100" i="0" u="none" strike="noStrike" kern="0" cap="none" spc="0" normalizeH="0" baseline="0" noProof="0" dirty="0">
                <a:ln>
                  <a:noFill/>
                </a:ln>
                <a:effectLst/>
                <a:uLnTx/>
                <a:uFillTx/>
                <a:latin typeface="Segoe UI Light"/>
                <a:ea typeface="メイリオ"/>
                <a:cs typeface="+mn-cs"/>
              </a:rPr>
              <a:t>より</a:t>
            </a:r>
            <a:r>
              <a:rPr kumimoji="1" lang="ja-JP" altLang="en-US" sz="1100" b="0" i="0" u="none" strike="noStrike" kern="0" cap="none" spc="0" normalizeH="0" baseline="0" noProof="0" dirty="0">
                <a:ln>
                  <a:noFill/>
                </a:ln>
                <a:solidFill>
                  <a:prstClr val="black"/>
                </a:solidFill>
                <a:effectLst/>
                <a:uLnTx/>
                <a:uFillTx/>
                <a:latin typeface="Segoe UI Light"/>
                <a:ea typeface="メイリオ"/>
                <a:cs typeface="+mn-cs"/>
              </a:rPr>
              <a:t>設定</a:t>
            </a:r>
            <a:r>
              <a:rPr kumimoji="1" lang="en-US" altLang="ja-JP" sz="1100" b="0" i="0" u="none" strike="noStrike" kern="0" cap="none" spc="0" normalizeH="0" baseline="0" noProof="0" dirty="0">
                <a:ln>
                  <a:noFill/>
                </a:ln>
                <a:solidFill>
                  <a:prstClr val="black"/>
                </a:solidFill>
                <a:effectLst/>
                <a:uLnTx/>
                <a:uFillTx/>
                <a:latin typeface="Segoe UI Light"/>
                <a:ea typeface="メイリオ"/>
                <a:cs typeface="+mn-cs"/>
              </a:rPr>
              <a:t>)</a:t>
            </a:r>
            <a:endPar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Time</a:t>
            </a:r>
            <a:r>
              <a:rPr kumimoji="1" lang="ja-JP" altLang="en-US" sz="1600" b="1" i="0" u="none" strike="noStrike" kern="0" cap="none" spc="0" normalizeH="0" baseline="0" noProof="0" dirty="0">
                <a:ln>
                  <a:noFill/>
                </a:ln>
                <a:solidFill>
                  <a:srgbClr val="0070C0"/>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Series</a:t>
            </a:r>
            <a:r>
              <a:rPr kumimoji="1" lang="ja-JP" altLang="en-US" sz="1600" b="1" i="0" u="none" strike="noStrike" kern="0" cap="none" spc="0" normalizeH="0" baseline="0" noProof="0" dirty="0">
                <a:ln>
                  <a:noFill/>
                </a:ln>
                <a:solidFill>
                  <a:srgbClr val="0070C0"/>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Insight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Stream</a:t>
            </a: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Analytics</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Event</a:t>
            </a: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Hubs</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Storage</a:t>
            </a:r>
            <a:endPar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endParaRPr>
          </a:p>
        </p:txBody>
      </p:sp>
      <p:grpSp>
        <p:nvGrpSpPr>
          <p:cNvPr id="35" name="グループ化 34"/>
          <p:cNvGrpSpPr/>
          <p:nvPr/>
        </p:nvGrpSpPr>
        <p:grpSpPr>
          <a:xfrm>
            <a:off x="9354586" y="5158747"/>
            <a:ext cx="301925" cy="1199391"/>
            <a:chOff x="9380774" y="4671846"/>
            <a:chExt cx="394599" cy="1800449"/>
          </a:xfrm>
        </p:grpSpPr>
        <p:pic>
          <p:nvPicPr>
            <p:cNvPr id="36" name="Picture 1">
              <a:extLst>
                <a:ext uri="{FF2B5EF4-FFF2-40B4-BE49-F238E27FC236}">
                  <a16:creationId xmlns:a16="http://schemas.microsoft.com/office/drawing/2014/main" id="{6E8C6217-7B77-4752-9189-A11FAAB5B1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19162" y="4671846"/>
              <a:ext cx="272798" cy="291451"/>
            </a:xfrm>
            <a:prstGeom prst="rect">
              <a:avLst/>
            </a:prstGeom>
          </p:spPr>
        </p:pic>
        <p:pic>
          <p:nvPicPr>
            <p:cNvPr id="37" name="グラフィックス 42">
              <a:extLst>
                <a:ext uri="{FF2B5EF4-FFF2-40B4-BE49-F238E27FC236}">
                  <a16:creationId xmlns:a16="http://schemas.microsoft.com/office/drawing/2014/main" id="{70306364-BC12-4976-BD68-13624B1DFD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9162" y="5075525"/>
              <a:ext cx="265561" cy="265561"/>
            </a:xfrm>
            <a:prstGeom prst="rect">
              <a:avLst/>
            </a:prstGeom>
          </p:spPr>
        </p:pic>
        <p:pic>
          <p:nvPicPr>
            <p:cNvPr id="38" name="図 37">
              <a:extLst>
                <a:ext uri="{FF2B5EF4-FFF2-40B4-BE49-F238E27FC236}">
                  <a16:creationId xmlns:a16="http://schemas.microsoft.com/office/drawing/2014/main" id="{BE400E92-4691-4144-8B6A-A1E523791D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0774" y="5386661"/>
              <a:ext cx="394599" cy="394599"/>
            </a:xfrm>
            <a:prstGeom prst="rect">
              <a:avLst/>
            </a:prstGeom>
          </p:spPr>
        </p:pic>
        <p:pic>
          <p:nvPicPr>
            <p:cNvPr id="39" name="図 38">
              <a:extLst>
                <a:ext uri="{FF2B5EF4-FFF2-40B4-BE49-F238E27FC236}">
                  <a16:creationId xmlns:a16="http://schemas.microsoft.com/office/drawing/2014/main" id="{0C86B819-F530-432C-988E-F76D0BA190F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11568" y="5745625"/>
              <a:ext cx="328966" cy="328965"/>
            </a:xfrm>
            <a:prstGeom prst="rect">
              <a:avLst/>
            </a:prstGeom>
          </p:spPr>
        </p:pic>
        <p:pic>
          <p:nvPicPr>
            <p:cNvPr id="40" name="図 39">
              <a:extLst>
                <a:ext uri="{FF2B5EF4-FFF2-40B4-BE49-F238E27FC236}">
                  <a16:creationId xmlns:a16="http://schemas.microsoft.com/office/drawing/2014/main" id="{939C310A-9604-47E6-9C9D-618A8ABE08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2550" y="6115131"/>
              <a:ext cx="357166" cy="357164"/>
            </a:xfrm>
            <a:prstGeom prst="rect">
              <a:avLst/>
            </a:prstGeom>
          </p:spPr>
        </p:pic>
      </p:grpSp>
      <p:sp>
        <p:nvSpPr>
          <p:cNvPr id="41" name="正方形/長方形 40"/>
          <p:cNvSpPr/>
          <p:nvPr/>
        </p:nvSpPr>
        <p:spPr>
          <a:xfrm>
            <a:off x="3239187" y="4672451"/>
            <a:ext cx="2972986" cy="189875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b="1" dirty="0">
                <a:solidFill>
                  <a:srgbClr val="FF0000"/>
                </a:solidFill>
              </a:rPr>
              <a:t>エッジ</a:t>
            </a:r>
            <a:endParaRPr lang="en-US" b="1" dirty="0">
              <a:solidFill>
                <a:srgbClr val="FF0000"/>
              </a:solidFill>
            </a:endParaRPr>
          </a:p>
        </p:txBody>
      </p:sp>
      <p:sp>
        <p:nvSpPr>
          <p:cNvPr id="42" name="右矢印 41"/>
          <p:cNvSpPr/>
          <p:nvPr/>
        </p:nvSpPr>
        <p:spPr>
          <a:xfrm>
            <a:off x="4754746" y="1171293"/>
            <a:ext cx="716972" cy="675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8931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2218765" y="2036198"/>
            <a:ext cx="6894041" cy="4183169"/>
            <a:chOff x="2218580" y="1690688"/>
            <a:chExt cx="7754839" cy="4617116"/>
          </a:xfrm>
        </p:grpSpPr>
        <p:pic>
          <p:nvPicPr>
            <p:cNvPr id="5" name="図 4">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580" y="1690688"/>
              <a:ext cx="7754839" cy="4612354"/>
            </a:xfrm>
            <a:prstGeom prst="rect">
              <a:avLst/>
            </a:prstGeom>
          </p:spPr>
        </p:pic>
        <p:grpSp>
          <p:nvGrpSpPr>
            <p:cNvPr id="6" name="グループ化 5">
              <a:extLst>
                <a:ext uri="{FF2B5EF4-FFF2-40B4-BE49-F238E27FC236}">
                  <a16:creationId xmlns:a16="http://schemas.microsoft.com/office/drawing/2014/main" id="{B0A96B70-3571-4332-9ECB-7FDACE95AA8D}"/>
                </a:ext>
              </a:extLst>
            </p:cNvPr>
            <p:cNvGrpSpPr/>
            <p:nvPr/>
          </p:nvGrpSpPr>
          <p:grpSpPr>
            <a:xfrm>
              <a:off x="2218582" y="5067550"/>
              <a:ext cx="2524868" cy="1240254"/>
              <a:chOff x="6781934" y="4744214"/>
              <a:chExt cx="2524868" cy="1240254"/>
            </a:xfrm>
          </p:grpSpPr>
          <p:sp>
            <p:nvSpPr>
              <p:cNvPr id="8" name="正方形/長方形 7">
                <a:extLst>
                  <a:ext uri="{FF2B5EF4-FFF2-40B4-BE49-F238E27FC236}">
                    <a16:creationId xmlns:a16="http://schemas.microsoft.com/office/drawing/2014/main" id="{344FCDC7-37B9-4320-B41F-E17902AB2F54}"/>
                  </a:ext>
                </a:extLst>
              </p:cNvPr>
              <p:cNvSpPr/>
              <p:nvPr/>
            </p:nvSpPr>
            <p:spPr>
              <a:xfrm>
                <a:off x="6781934" y="5274855"/>
                <a:ext cx="2378183"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Impact" panose="020B0806030902050204" pitchFamily="34" charset="0"/>
                  </a:rPr>
                  <a:t>温度・湿度センサ</a:t>
                </a:r>
                <a:endParaRPr lang="en-US" dirty="0">
                  <a:solidFill>
                    <a:schemeClr val="tx1"/>
                  </a:solidFill>
                  <a:latin typeface="Impact" panose="020B0806030902050204" pitchFamily="34" charset="0"/>
                </a:endParaRPr>
              </a:p>
            </p:txBody>
          </p:sp>
          <p:sp>
            <p:nvSpPr>
              <p:cNvPr id="9" name="正方形/長方形 8">
                <a:extLst>
                  <a:ext uri="{FF2B5EF4-FFF2-40B4-BE49-F238E27FC236}">
                    <a16:creationId xmlns:a16="http://schemas.microsoft.com/office/drawing/2014/main" id="{4DF22DE9-5337-46CE-9564-4297987F3557}"/>
                  </a:ext>
                </a:extLst>
              </p:cNvPr>
              <p:cNvSpPr/>
              <p:nvPr/>
            </p:nvSpPr>
            <p:spPr>
              <a:xfrm>
                <a:off x="9016853" y="4744214"/>
                <a:ext cx="289949" cy="22835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線コネクタ 9">
                <a:extLst>
                  <a:ext uri="{FF2B5EF4-FFF2-40B4-BE49-F238E27FC236}">
                    <a16:creationId xmlns:a16="http://schemas.microsoft.com/office/drawing/2014/main" id="{0CFB0562-34A7-4F23-B7B7-AC0330B11CD8}"/>
                  </a:ext>
                </a:extLst>
              </p:cNvPr>
              <p:cNvCxnSpPr>
                <a:cxnSpLocks/>
                <a:stCxn id="8" idx="3"/>
                <a:endCxn id="9" idx="2"/>
              </p:cNvCxnSpPr>
              <p:nvPr/>
            </p:nvCxnSpPr>
            <p:spPr>
              <a:xfrm flipV="1">
                <a:off x="9160117" y="4972564"/>
                <a:ext cx="1711" cy="65709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1" name="タイトル 1"/>
          <p:cNvSpPr>
            <a:spLocks noGrp="1"/>
          </p:cNvSpPr>
          <p:nvPr>
            <p:ph type="title"/>
          </p:nvPr>
        </p:nvSpPr>
        <p:spPr>
          <a:xfrm>
            <a:off x="0" y="20000"/>
            <a:ext cx="12192000" cy="1325563"/>
          </a:xfrm>
        </p:spPr>
        <p:txBody>
          <a:bodyPr/>
          <a:lstStyle/>
          <a:p>
            <a:pPr algn="ctr"/>
            <a:r>
              <a:rPr lang="en-US" altLang="ja-JP" dirty="0">
                <a:solidFill>
                  <a:srgbClr val="0070C0"/>
                </a:solidFill>
              </a:rPr>
              <a:t>3-1</a:t>
            </a:r>
            <a:r>
              <a:rPr lang="ja-JP" altLang="en-US" dirty="0">
                <a:solidFill>
                  <a:srgbClr val="0070C0"/>
                </a:solidFill>
              </a:rPr>
              <a:t> </a:t>
            </a:r>
            <a:r>
              <a:rPr lang="ja-JP" altLang="en-US" dirty="0"/>
              <a:t>温度・湿度センサを</a:t>
            </a:r>
            <a:r>
              <a:rPr lang="en-US" altLang="ja-JP" dirty="0"/>
              <a:t>USB</a:t>
            </a:r>
            <a:r>
              <a:rPr lang="ja-JP" altLang="en-US" dirty="0"/>
              <a:t>経由でモニタ</a:t>
            </a:r>
            <a:endParaRPr lang="en-US" dirty="0"/>
          </a:p>
        </p:txBody>
      </p:sp>
      <p:sp>
        <p:nvSpPr>
          <p:cNvPr id="14" name="テキスト ボックス 13"/>
          <p:cNvSpPr txBox="1"/>
          <p:nvPr/>
        </p:nvSpPr>
        <p:spPr>
          <a:xfrm>
            <a:off x="1154206" y="1367715"/>
            <a:ext cx="9883588" cy="646331"/>
          </a:xfrm>
          <a:prstGeom prst="rect">
            <a:avLst/>
          </a:prstGeom>
          <a:noFill/>
        </p:spPr>
        <p:txBody>
          <a:bodyPr wrap="square" rtlCol="0">
            <a:spAutoFit/>
          </a:bodyPr>
          <a:lstStyle/>
          <a:p>
            <a:r>
              <a:rPr lang="ja-JP" altLang="en-US" dirty="0"/>
              <a:t>温度・湿度センサのライブラリをインストールし、その後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spTree>
    <p:extLst>
      <p:ext uri="{BB962C8B-B14F-4D97-AF65-F5344CB8AC3E}">
        <p14:creationId xmlns:p14="http://schemas.microsoft.com/office/powerpoint/2010/main" val="1988239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F1588B5E-59A0-4DCB-94E2-4D7E7EC07B57}"/>
              </a:ext>
            </a:extLst>
          </p:cNvPr>
          <p:cNvSpPr>
            <a:spLocks noGrp="1"/>
          </p:cNvSpPr>
          <p:nvPr>
            <p:ph idx="1"/>
          </p:nvPr>
        </p:nvSpPr>
        <p:spPr>
          <a:xfrm>
            <a:off x="1005081" y="348698"/>
            <a:ext cx="10515600" cy="1344648"/>
          </a:xfrm>
        </p:spPr>
        <p:txBody>
          <a:bodyPr>
            <a:noAutofit/>
          </a:bodyPr>
          <a:lstStyle/>
          <a:p>
            <a:pPr marL="0" indent="0">
              <a:buNone/>
            </a:pPr>
            <a:r>
              <a:rPr lang="ja-JP" altLang="en-US" sz="1500" dirty="0"/>
              <a:t>■</a:t>
            </a:r>
            <a:r>
              <a:rPr lang="ja-JP" altLang="en-US" sz="1600" dirty="0"/>
              <a:t>温度・湿度センサのライブラリ</a:t>
            </a:r>
            <a:r>
              <a:rPr lang="ja-JP" altLang="en-US" sz="1500" dirty="0"/>
              <a:t>のインストール</a:t>
            </a:r>
            <a:endParaRPr lang="en-US" altLang="ja-JP" sz="1500" dirty="0"/>
          </a:p>
          <a:p>
            <a:pPr marL="0" indent="0">
              <a:buNone/>
            </a:pPr>
            <a:r>
              <a:rPr lang="ja-JP" altLang="en-US" sz="1500" dirty="0"/>
              <a:t>ライブラリマネージャで 「</a:t>
            </a:r>
            <a:r>
              <a:rPr lang="en-US" altLang="ja-JP" sz="1500" dirty="0"/>
              <a:t>STM32duino_HTS221</a:t>
            </a:r>
            <a:r>
              <a:rPr lang="ja-JP" altLang="en-US" sz="1500" dirty="0"/>
              <a:t>」をインストールします。</a:t>
            </a:r>
            <a:endParaRPr lang="en-US" altLang="ja-JP" sz="1500" dirty="0"/>
          </a:p>
          <a:p>
            <a:pPr marL="0" indent="0">
              <a:buNone/>
            </a:pPr>
            <a:r>
              <a:rPr lang="ja-JP" altLang="en-US" sz="1500" dirty="0"/>
              <a:t>  　　温度・湿度センサ名 ：</a:t>
            </a:r>
            <a:r>
              <a:rPr lang="en-US" altLang="ja-JP" sz="1500" dirty="0">
                <a:solidFill>
                  <a:srgbClr val="FF0000"/>
                </a:solidFill>
              </a:rPr>
              <a:t>HTS221</a:t>
            </a:r>
          </a:p>
          <a:p>
            <a:pPr marL="0" indent="0">
              <a:buNone/>
            </a:pPr>
            <a:r>
              <a:rPr lang="ja-JP" altLang="en-US" sz="1500" dirty="0"/>
              <a:t>　  　ライブラリ名               ：</a:t>
            </a:r>
            <a:r>
              <a:rPr lang="en-US" altLang="ja-JP" sz="1500" dirty="0"/>
              <a:t> </a:t>
            </a:r>
            <a:r>
              <a:rPr lang="en-US" altLang="ja-JP" sz="1500" dirty="0">
                <a:solidFill>
                  <a:srgbClr val="FF0000"/>
                </a:solidFill>
              </a:rPr>
              <a:t>STMduino_HTS221</a:t>
            </a:r>
          </a:p>
          <a:p>
            <a:pPr marL="0" indent="0">
              <a:buNone/>
            </a:pPr>
            <a:endParaRPr lang="arn-CL" altLang="ja-JP" sz="1500" u="sng" dirty="0">
              <a:solidFill>
                <a:srgbClr val="0563C1"/>
              </a:solidFill>
            </a:endParaRPr>
          </a:p>
        </p:txBody>
      </p:sp>
      <p:grpSp>
        <p:nvGrpSpPr>
          <p:cNvPr id="10" name="グループ化 9"/>
          <p:cNvGrpSpPr/>
          <p:nvPr/>
        </p:nvGrpSpPr>
        <p:grpSpPr>
          <a:xfrm>
            <a:off x="790590" y="1710231"/>
            <a:ext cx="10800058" cy="4651981"/>
            <a:chOff x="1005081" y="1710231"/>
            <a:chExt cx="10800058" cy="4651981"/>
          </a:xfrm>
        </p:grpSpPr>
        <p:grpSp>
          <p:nvGrpSpPr>
            <p:cNvPr id="11" name="グループ化 10"/>
            <p:cNvGrpSpPr/>
            <p:nvPr/>
          </p:nvGrpSpPr>
          <p:grpSpPr>
            <a:xfrm>
              <a:off x="6096001" y="2517422"/>
              <a:ext cx="5709138" cy="3206045"/>
              <a:chOff x="2590799" y="3134595"/>
              <a:chExt cx="6252064" cy="3523746"/>
            </a:xfrm>
          </p:grpSpPr>
          <p:pic>
            <p:nvPicPr>
              <p:cNvPr id="20" name="図 19">
                <a:extLst>
                  <a:ext uri="{FF2B5EF4-FFF2-40B4-BE49-F238E27FC236}">
                    <a16:creationId xmlns:a16="http://schemas.microsoft.com/office/drawing/2014/main" id="{53195FC8-F557-4AE4-ABD8-389511CCA5DE}"/>
                  </a:ext>
                </a:extLst>
              </p:cNvPr>
              <p:cNvPicPr>
                <a:picLocks noChangeAspect="1"/>
              </p:cNvPicPr>
              <p:nvPr/>
            </p:nvPicPr>
            <p:blipFill>
              <a:blip r:embed="rId2"/>
              <a:stretch>
                <a:fillRect/>
              </a:stretch>
            </p:blipFill>
            <p:spPr>
              <a:xfrm>
                <a:off x="2590799" y="3134595"/>
                <a:ext cx="6252064" cy="3523746"/>
              </a:xfrm>
              <a:prstGeom prst="rect">
                <a:avLst/>
              </a:prstGeom>
            </p:spPr>
          </p:pic>
          <p:sp>
            <p:nvSpPr>
              <p:cNvPr id="21" name="角丸四角形 20"/>
              <p:cNvSpPr/>
              <p:nvPr/>
            </p:nvSpPr>
            <p:spPr>
              <a:xfrm>
                <a:off x="2698043" y="5610578"/>
                <a:ext cx="5904089" cy="75163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1005081" y="1710231"/>
              <a:ext cx="4267201" cy="4572000"/>
              <a:chOff x="1207910" y="1783644"/>
              <a:chExt cx="4267201" cy="4572000"/>
            </a:xfrm>
          </p:grpSpPr>
          <p:pic>
            <p:nvPicPr>
              <p:cNvPr id="16" name="図 15"/>
              <p:cNvPicPr>
                <a:picLocks noChangeAspect="1"/>
              </p:cNvPicPr>
              <p:nvPr/>
            </p:nvPicPr>
            <p:blipFill rotWithShape="1">
              <a:blip r:embed="rId3"/>
              <a:srcRect l="25649" t="14156" r="39352" b="19177"/>
              <a:stretch/>
            </p:blipFill>
            <p:spPr>
              <a:xfrm>
                <a:off x="1207910" y="1783644"/>
                <a:ext cx="4267201" cy="4572000"/>
              </a:xfrm>
              <a:prstGeom prst="rect">
                <a:avLst/>
              </a:prstGeom>
            </p:spPr>
          </p:pic>
          <p:sp>
            <p:nvSpPr>
              <p:cNvPr id="17" name="角丸四角形 16"/>
              <p:cNvSpPr/>
              <p:nvPr/>
            </p:nvSpPr>
            <p:spPr>
              <a:xfrm>
                <a:off x="1817511" y="1965017"/>
                <a:ext cx="316089" cy="15729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1851378" y="2840247"/>
                <a:ext cx="1670755" cy="15729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3522133" y="2885403"/>
                <a:ext cx="1952978" cy="15729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右矢印 12"/>
            <p:cNvSpPr/>
            <p:nvPr/>
          </p:nvSpPr>
          <p:spPr>
            <a:xfrm>
              <a:off x="5351119" y="3685822"/>
              <a:ext cx="666045" cy="869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四角形 5">
              <a:extLst>
                <a:ext uri="{FF2B5EF4-FFF2-40B4-BE49-F238E27FC236}">
                  <a16:creationId xmlns:a16="http://schemas.microsoft.com/office/drawing/2014/main" id="{1D6C5906-6FA8-4527-ADB6-BA1B23D88EE8}"/>
                </a:ext>
              </a:extLst>
            </p:cNvPr>
            <p:cNvSpPr/>
            <p:nvPr/>
          </p:nvSpPr>
          <p:spPr>
            <a:xfrm>
              <a:off x="9180986" y="1917266"/>
              <a:ext cx="1937484" cy="520700"/>
            </a:xfrm>
            <a:prstGeom prst="wedgeRectCallout">
              <a:avLst>
                <a:gd name="adj1" fmla="val -76163"/>
                <a:gd name="adj2" fmla="val 12466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① 「</a:t>
              </a:r>
              <a:r>
                <a:rPr kumimoji="1" lang="en-US" altLang="ja-JP" dirty="0">
                  <a:solidFill>
                    <a:schemeClr val="tx1"/>
                  </a:solidFill>
                </a:rPr>
                <a:t>HTS221</a:t>
              </a:r>
              <a:r>
                <a:rPr kumimoji="1" lang="ja-JP" altLang="en-US" dirty="0">
                  <a:solidFill>
                    <a:schemeClr val="tx1"/>
                  </a:solidFill>
                </a:rPr>
                <a:t>」で</a:t>
              </a:r>
              <a:endParaRPr kumimoji="1" lang="en-US" altLang="ja-JP" dirty="0">
                <a:solidFill>
                  <a:schemeClr val="tx1"/>
                </a:solidFill>
              </a:endParaRPr>
            </a:p>
            <a:p>
              <a:pPr algn="ctr"/>
              <a:r>
                <a:rPr kumimoji="1" lang="ja-JP" altLang="en-US" dirty="0">
                  <a:solidFill>
                    <a:schemeClr val="tx1"/>
                  </a:solidFill>
                </a:rPr>
                <a:t>ライブラリを検索</a:t>
              </a:r>
            </a:p>
          </p:txBody>
        </p:sp>
        <p:sp>
          <p:nvSpPr>
            <p:cNvPr id="15" name="吹き出し: 四角形 6">
              <a:extLst>
                <a:ext uri="{FF2B5EF4-FFF2-40B4-BE49-F238E27FC236}">
                  <a16:creationId xmlns:a16="http://schemas.microsoft.com/office/drawing/2014/main" id="{F9AB6CA3-F7CD-42F3-A957-F1EBDFB2430E}"/>
                </a:ext>
              </a:extLst>
            </p:cNvPr>
            <p:cNvSpPr/>
            <p:nvPr/>
          </p:nvSpPr>
          <p:spPr>
            <a:xfrm>
              <a:off x="9058762" y="5802923"/>
              <a:ext cx="2746376" cy="559289"/>
            </a:xfrm>
            <a:prstGeom prst="wedgeRectCallout">
              <a:avLst>
                <a:gd name="adj1" fmla="val 24345"/>
                <a:gd name="adj2" fmla="val -12061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② 「</a:t>
              </a:r>
              <a:r>
                <a:rPr kumimoji="1" lang="en-US" altLang="ja-JP" dirty="0">
                  <a:solidFill>
                    <a:schemeClr val="tx1"/>
                  </a:solidFill>
                </a:rPr>
                <a:t>STM32duino_HTS221</a:t>
              </a:r>
              <a:r>
                <a:rPr kumimoji="1" lang="ja-JP" altLang="en-US" dirty="0">
                  <a:solidFill>
                    <a:schemeClr val="tx1"/>
                  </a:solidFill>
                </a:rPr>
                <a:t>」をインストール</a:t>
              </a:r>
            </a:p>
          </p:txBody>
        </p:sp>
      </p:grpSp>
    </p:spTree>
    <p:extLst>
      <p:ext uri="{BB962C8B-B14F-4D97-AF65-F5344CB8AC3E}">
        <p14:creationId xmlns:p14="http://schemas.microsoft.com/office/powerpoint/2010/main" val="232582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Arduino_Temperature</a:t>
            </a:r>
            <a:r>
              <a:rPr lang="ja-JP" altLang="en-US" sz="1600" dirty="0">
                <a:latin typeface="+mn-ea"/>
              </a:rPr>
              <a:t>を開きます。</a:t>
            </a:r>
            <a:endParaRPr lang="arn-CL" altLang="ja-JP" sz="1500" dirty="0"/>
          </a:p>
        </p:txBody>
      </p:sp>
      <p:sp>
        <p:nvSpPr>
          <p:cNvPr id="15" name="テキスト ボックス 14"/>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grpSp>
        <p:nvGrpSpPr>
          <p:cNvPr id="4" name="グループ化 3"/>
          <p:cNvGrpSpPr/>
          <p:nvPr/>
        </p:nvGrpSpPr>
        <p:grpSpPr>
          <a:xfrm>
            <a:off x="2675466" y="2179531"/>
            <a:ext cx="6761338" cy="4343517"/>
            <a:chOff x="2675466" y="2179531"/>
            <a:chExt cx="6761338" cy="4343517"/>
          </a:xfrm>
        </p:grpSpPr>
        <p:pic>
          <p:nvPicPr>
            <p:cNvPr id="2" name="図 1"/>
            <p:cNvPicPr>
              <a:picLocks noChangeAspect="1"/>
            </p:cNvPicPr>
            <p:nvPr/>
          </p:nvPicPr>
          <p:blipFill>
            <a:blip r:embed="rId2"/>
            <a:stretch>
              <a:fillRect/>
            </a:stretch>
          </p:blipFill>
          <p:spPr>
            <a:xfrm>
              <a:off x="2675466" y="2179531"/>
              <a:ext cx="6761338" cy="4343517"/>
            </a:xfrm>
            <a:prstGeom prst="rect">
              <a:avLst/>
            </a:prstGeom>
          </p:spPr>
        </p:pic>
        <p:sp>
          <p:nvSpPr>
            <p:cNvPr id="3" name="角丸四角形 2"/>
            <p:cNvSpPr/>
            <p:nvPr/>
          </p:nvSpPr>
          <p:spPr>
            <a:xfrm>
              <a:off x="3296356" y="2415822"/>
              <a:ext cx="4210755" cy="20320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078043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379158" y="1107909"/>
            <a:ext cx="5470172" cy="5366207"/>
            <a:chOff x="379158" y="1107909"/>
            <a:chExt cx="5470172" cy="5366207"/>
          </a:xfrm>
        </p:grpSpPr>
        <p:pic>
          <p:nvPicPr>
            <p:cNvPr id="5" name="図 4"/>
            <p:cNvPicPr>
              <a:picLocks noChangeAspect="1"/>
            </p:cNvPicPr>
            <p:nvPr/>
          </p:nvPicPr>
          <p:blipFill>
            <a:blip r:embed="rId2"/>
            <a:stretch>
              <a:fillRect/>
            </a:stretch>
          </p:blipFill>
          <p:spPr>
            <a:xfrm>
              <a:off x="379158" y="1107909"/>
              <a:ext cx="5470172" cy="5366207"/>
            </a:xfrm>
            <a:prstGeom prst="rect">
              <a:avLst/>
            </a:prstGeom>
          </p:spPr>
        </p:pic>
        <p:sp>
          <p:nvSpPr>
            <p:cNvPr id="8" name="角丸四角形 4">
              <a:extLst>
                <a:ext uri="{FF2B5EF4-FFF2-40B4-BE49-F238E27FC236}">
                  <a16:creationId xmlns:a16="http://schemas.microsoft.com/office/drawing/2014/main" id="{2A743CBD-0FA9-44CC-A539-E9CE1A9AE9BA}"/>
                </a:ext>
              </a:extLst>
            </p:cNvPr>
            <p:cNvSpPr/>
            <p:nvPr/>
          </p:nvSpPr>
          <p:spPr>
            <a:xfrm>
              <a:off x="5425933" y="1510213"/>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右矢印 15">
            <a:extLst>
              <a:ext uri="{FF2B5EF4-FFF2-40B4-BE49-F238E27FC236}">
                <a16:creationId xmlns:a16="http://schemas.microsoft.com/office/drawing/2014/main" id="{C5C4146D-FB5A-4350-B291-967B4E0766F4}"/>
              </a:ext>
            </a:extLst>
          </p:cNvPr>
          <p:cNvSpPr/>
          <p:nvPr/>
        </p:nvSpPr>
        <p:spPr>
          <a:xfrm>
            <a:off x="5946035" y="2680763"/>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テキスト ボックス 10"/>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sp>
        <p:nvSpPr>
          <p:cNvPr id="10" name="吹き出し: 四角形 9">
            <a:extLst>
              <a:ext uri="{FF2B5EF4-FFF2-40B4-BE49-F238E27FC236}">
                <a16:creationId xmlns:a16="http://schemas.microsoft.com/office/drawing/2014/main" id="{0332D2C4-38AD-4D1A-B57B-DD97577731BD}"/>
              </a:ext>
            </a:extLst>
          </p:cNvPr>
          <p:cNvSpPr/>
          <p:nvPr/>
        </p:nvSpPr>
        <p:spPr>
          <a:xfrm>
            <a:off x="9025032" y="4627073"/>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pic>
        <p:nvPicPr>
          <p:cNvPr id="14" name="図 13"/>
          <p:cNvPicPr>
            <a:picLocks noChangeAspect="1"/>
          </p:cNvPicPr>
          <p:nvPr/>
        </p:nvPicPr>
        <p:blipFill>
          <a:blip r:embed="rId3"/>
          <a:stretch>
            <a:fillRect/>
          </a:stretch>
        </p:blipFill>
        <p:spPr>
          <a:xfrm>
            <a:off x="6499940" y="1449813"/>
            <a:ext cx="5356745" cy="2689158"/>
          </a:xfrm>
          <a:prstGeom prst="rect">
            <a:avLst/>
          </a:prstGeom>
        </p:spPr>
      </p:pic>
    </p:spTree>
    <p:extLst>
      <p:ext uri="{BB962C8B-B14F-4D97-AF65-F5344CB8AC3E}">
        <p14:creationId xmlns:p14="http://schemas.microsoft.com/office/powerpoint/2010/main" val="112017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書き込んだサンプルプログラムの内容</a:t>
            </a:r>
            <a:endParaRPr kumimoji="1" lang="ja-JP" altLang="en-US" sz="2000" dirty="0"/>
          </a:p>
        </p:txBody>
      </p:sp>
      <p:sp>
        <p:nvSpPr>
          <p:cNvPr id="4" name="コンテンツ プレースホルダー 2">
            <a:extLst>
              <a:ext uri="{FF2B5EF4-FFF2-40B4-BE49-F238E27FC236}">
                <a16:creationId xmlns:a16="http://schemas.microsoft.com/office/drawing/2014/main" id="{DB148CD1-9E70-41B8-A4DC-F8269A10C239}"/>
              </a:ext>
            </a:extLst>
          </p:cNvPr>
          <p:cNvSpPr txBox="1">
            <a:spLocks/>
          </p:cNvSpPr>
          <p:nvPr/>
        </p:nvSpPr>
        <p:spPr>
          <a:xfrm>
            <a:off x="838200" y="2574925"/>
            <a:ext cx="4983480" cy="3033395"/>
          </a:xfrm>
          <a:prstGeom prst="rect">
            <a:avLst/>
          </a:prstGeom>
          <a:ln>
            <a:solidFill>
              <a:schemeClr val="bg1">
                <a:lumMod val="65000"/>
              </a:schemeClr>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setup() {</a:t>
            </a:r>
          </a:p>
          <a:p>
            <a:pPr marL="0" indent="0">
              <a:buFont typeface="Arial" panose="020B0604020202020204" pitchFamily="34" charset="0"/>
              <a:buNone/>
            </a:pPr>
            <a:r>
              <a:rPr lang="ja-JP" altLang="en-US" sz="1600" dirty="0"/>
              <a:t>　　　　：</a:t>
            </a:r>
            <a:endParaRPr lang="en-US" altLang="ja-JP" sz="1600" dirty="0"/>
          </a:p>
          <a:p>
            <a:pPr marL="0" indent="0">
              <a:buNone/>
            </a:pPr>
            <a:r>
              <a:rPr lang="ja-JP" altLang="en-US" sz="1600" dirty="0"/>
              <a:t> </a:t>
            </a:r>
            <a:r>
              <a:rPr lang="en-US" altLang="ja-JP" sz="1600" dirty="0"/>
              <a:t>// I2C</a:t>
            </a:r>
            <a:r>
              <a:rPr lang="ja-JP" altLang="en-US" sz="1600" dirty="0"/>
              <a:t>バス接続オブジェクトのインスタンス生成と初期化</a:t>
            </a:r>
          </a:p>
          <a:p>
            <a:pPr marL="0" indent="0">
              <a:buNone/>
            </a:pPr>
            <a:r>
              <a:rPr lang="ja-JP" altLang="en-US" sz="1600" dirty="0">
                <a:solidFill>
                  <a:srgbClr val="0070C0"/>
                </a:solidFill>
              </a:rPr>
              <a:t>  </a:t>
            </a:r>
            <a:r>
              <a:rPr lang="en-US" altLang="ja-JP" sz="1600" dirty="0">
                <a:solidFill>
                  <a:srgbClr val="0070C0"/>
                </a:solidFill>
              </a:rPr>
              <a:t>dev_i2c = new </a:t>
            </a:r>
            <a:r>
              <a:rPr lang="en-US" altLang="ja-JP" sz="1600" dirty="0" err="1">
                <a:solidFill>
                  <a:srgbClr val="0070C0"/>
                </a:solidFill>
              </a:rPr>
              <a:t>TwoWire</a:t>
            </a:r>
            <a:r>
              <a:rPr lang="en-US" altLang="ja-JP" sz="1600" dirty="0">
                <a:solidFill>
                  <a:srgbClr val="0070C0"/>
                </a:solidFill>
              </a:rPr>
              <a:t>(I2C2_SDA, I2C2_SCL);</a:t>
            </a:r>
          </a:p>
          <a:p>
            <a:pPr marL="0" indent="0">
              <a:buNone/>
            </a:pPr>
            <a:r>
              <a:rPr lang="en-US" altLang="ja-JP" sz="1600" dirty="0">
                <a:solidFill>
                  <a:srgbClr val="0070C0"/>
                </a:solidFill>
              </a:rPr>
              <a:t>  dev_i2c-&gt;begin();</a:t>
            </a:r>
          </a:p>
          <a:p>
            <a:pPr marL="0" indent="0">
              <a:buNone/>
            </a:pPr>
            <a:endParaRPr lang="en-US" altLang="ja-JP" sz="1600" dirty="0"/>
          </a:p>
          <a:p>
            <a:pPr marL="0" indent="0">
              <a:buNone/>
            </a:pPr>
            <a:r>
              <a:rPr lang="en-US" altLang="ja-JP" sz="1600" dirty="0"/>
              <a:t>  // HTS221</a:t>
            </a:r>
            <a:r>
              <a:rPr lang="ja-JP" altLang="en-US" sz="1600" dirty="0"/>
              <a:t>センサーオブジェクトのインスタンス生成と初期化</a:t>
            </a:r>
          </a:p>
          <a:p>
            <a:pPr marL="0" indent="0">
              <a:buNone/>
            </a:pPr>
            <a:r>
              <a:rPr lang="ja-JP" altLang="en-US" sz="1600" dirty="0"/>
              <a:t>  </a:t>
            </a:r>
            <a:r>
              <a:rPr lang="en-US" altLang="ja-JP" sz="1600" dirty="0"/>
              <a:t>// (HTS221Sensor</a:t>
            </a:r>
            <a:r>
              <a:rPr lang="ja-JP" altLang="en-US" sz="1600" dirty="0"/>
              <a:t>では </a:t>
            </a:r>
            <a:r>
              <a:rPr lang="en-US" altLang="ja-JP" sz="1600" dirty="0"/>
              <a:t>I2C </a:t>
            </a:r>
            <a:r>
              <a:rPr lang="ja-JP" altLang="en-US" sz="1600" dirty="0"/>
              <a:t>を使用します</a:t>
            </a:r>
            <a:r>
              <a:rPr lang="en-US" altLang="ja-JP" sz="1600" dirty="0"/>
              <a:t>)</a:t>
            </a:r>
          </a:p>
          <a:p>
            <a:pPr marL="0" indent="0">
              <a:buNone/>
            </a:pPr>
            <a:r>
              <a:rPr lang="en-US" altLang="ja-JP" sz="1600" dirty="0">
                <a:solidFill>
                  <a:srgbClr val="FF0000"/>
                </a:solidFill>
              </a:rPr>
              <a:t>  </a:t>
            </a:r>
            <a:r>
              <a:rPr lang="en-US" altLang="ja-JP" sz="1600" dirty="0" err="1">
                <a:solidFill>
                  <a:srgbClr val="FF0000"/>
                </a:solidFill>
              </a:rPr>
              <a:t>HumTemp</a:t>
            </a:r>
            <a:r>
              <a:rPr lang="en-US" altLang="ja-JP" sz="1600" dirty="0">
                <a:solidFill>
                  <a:srgbClr val="FF0000"/>
                </a:solidFill>
              </a:rPr>
              <a:t> = new HTS221Sensor(dev_i2c);</a:t>
            </a:r>
          </a:p>
          <a:p>
            <a:pPr marL="0" indent="0">
              <a:buNone/>
            </a:pPr>
            <a:r>
              <a:rPr lang="en-US" altLang="ja-JP" sz="1600" dirty="0">
                <a:solidFill>
                  <a:srgbClr val="FF0000"/>
                </a:solidFill>
              </a:rPr>
              <a:t>  </a:t>
            </a:r>
            <a:r>
              <a:rPr lang="en-US" altLang="ja-JP" sz="1600" dirty="0" err="1">
                <a:solidFill>
                  <a:srgbClr val="FF0000"/>
                </a:solidFill>
              </a:rPr>
              <a:t>HumTemp</a:t>
            </a:r>
            <a:r>
              <a:rPr lang="en-US" altLang="ja-JP" sz="1600" dirty="0">
                <a:solidFill>
                  <a:srgbClr val="FF0000"/>
                </a:solidFill>
              </a:rPr>
              <a:t>-&gt;Enable();</a:t>
            </a:r>
          </a:p>
          <a:p>
            <a:pPr marL="0" indent="0">
              <a:buNone/>
            </a:pPr>
            <a:r>
              <a:rPr lang="en-US" altLang="ja-JP" sz="1600" dirty="0"/>
              <a:t>}</a:t>
            </a:r>
          </a:p>
          <a:p>
            <a:pPr marL="0" indent="0">
              <a:buFont typeface="Arial" panose="020B0604020202020204" pitchFamily="34" charset="0"/>
              <a:buNone/>
            </a:pPr>
            <a:endParaRPr lang="ja-JP" altLang="en-US" sz="1600" dirty="0"/>
          </a:p>
        </p:txBody>
      </p:sp>
      <p:sp>
        <p:nvSpPr>
          <p:cNvPr id="5" name="コンテンツ プレースホルダー 2">
            <a:extLst>
              <a:ext uri="{FF2B5EF4-FFF2-40B4-BE49-F238E27FC236}">
                <a16:creationId xmlns:a16="http://schemas.microsoft.com/office/drawing/2014/main" id="{7C9F2A27-8067-4455-8978-73CE4BE48946}"/>
              </a:ext>
            </a:extLst>
          </p:cNvPr>
          <p:cNvSpPr txBox="1">
            <a:spLocks/>
          </p:cNvSpPr>
          <p:nvPr/>
        </p:nvSpPr>
        <p:spPr>
          <a:xfrm>
            <a:off x="6223000" y="2574926"/>
            <a:ext cx="4163646" cy="2899752"/>
          </a:xfrm>
          <a:prstGeom prst="rect">
            <a:avLst/>
          </a:prstGeom>
          <a:ln>
            <a:solidFill>
              <a:schemeClr val="bg1">
                <a:lumMod val="65000"/>
              </a:schemeClr>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loop() {</a:t>
            </a:r>
          </a:p>
          <a:p>
            <a:pPr marL="0" indent="0">
              <a:buFont typeface="Arial" panose="020B0604020202020204" pitchFamily="34" charset="0"/>
              <a:buNone/>
            </a:pPr>
            <a:r>
              <a:rPr lang="ja-JP" altLang="en-US" sz="1600" dirty="0"/>
              <a:t>        ：</a:t>
            </a:r>
            <a:endParaRPr lang="en-US" altLang="ja-JP" sz="1600" dirty="0"/>
          </a:p>
          <a:p>
            <a:pPr marL="0" indent="0">
              <a:buNone/>
            </a:pPr>
            <a:r>
              <a:rPr lang="ja-JP" altLang="en-US" sz="1600" dirty="0">
                <a:solidFill>
                  <a:srgbClr val="FF0000"/>
                </a:solidFill>
              </a:rPr>
              <a:t>    </a:t>
            </a:r>
            <a:r>
              <a:rPr lang="en-US" altLang="ja-JP" sz="1600" dirty="0">
                <a:solidFill>
                  <a:srgbClr val="FF0000"/>
                </a:solidFill>
              </a:rPr>
              <a:t>// </a:t>
            </a:r>
            <a:r>
              <a:rPr lang="ja-JP" altLang="en-US" sz="1600" dirty="0">
                <a:solidFill>
                  <a:srgbClr val="FF0000"/>
                </a:solidFill>
              </a:rPr>
              <a:t>温度の取得</a:t>
            </a:r>
          </a:p>
          <a:p>
            <a:pPr marL="0" indent="0">
              <a:buNone/>
            </a:pPr>
            <a:r>
              <a:rPr lang="ja-JP" altLang="en-US" sz="1600" dirty="0">
                <a:solidFill>
                  <a:srgbClr val="FF0000"/>
                </a:solidFill>
              </a:rPr>
              <a:t>    </a:t>
            </a:r>
            <a:r>
              <a:rPr lang="en-US" altLang="ja-JP" sz="1600" dirty="0" err="1">
                <a:solidFill>
                  <a:srgbClr val="FF0000"/>
                </a:solidFill>
              </a:rPr>
              <a:t>HumTemp</a:t>
            </a:r>
            <a:r>
              <a:rPr lang="en-US" altLang="ja-JP" sz="1600" dirty="0">
                <a:solidFill>
                  <a:srgbClr val="FF0000"/>
                </a:solidFill>
              </a:rPr>
              <a:t>-&gt;</a:t>
            </a:r>
            <a:r>
              <a:rPr lang="en-US" altLang="ja-JP" sz="1600" dirty="0" err="1">
                <a:solidFill>
                  <a:srgbClr val="FF0000"/>
                </a:solidFill>
              </a:rPr>
              <a:t>GetTemperature</a:t>
            </a:r>
            <a:r>
              <a:rPr lang="en-US" altLang="ja-JP" sz="1600" dirty="0">
                <a:solidFill>
                  <a:srgbClr val="FF0000"/>
                </a:solidFill>
              </a:rPr>
              <a:t>(&amp;temperature);</a:t>
            </a:r>
          </a:p>
          <a:p>
            <a:pPr marL="0" indent="0">
              <a:buNone/>
            </a:pPr>
            <a:endParaRPr lang="en-US" altLang="ja-JP" sz="1600" dirty="0">
              <a:solidFill>
                <a:srgbClr val="FF0000"/>
              </a:solidFill>
            </a:endParaRPr>
          </a:p>
          <a:p>
            <a:pPr marL="0" indent="0">
              <a:buNone/>
            </a:pPr>
            <a:r>
              <a:rPr lang="en-US" altLang="ja-JP" sz="1600" dirty="0">
                <a:solidFill>
                  <a:srgbClr val="FF0000"/>
                </a:solidFill>
              </a:rPr>
              <a:t>    // </a:t>
            </a:r>
            <a:r>
              <a:rPr lang="ja-JP" altLang="en-US" sz="1600" dirty="0">
                <a:solidFill>
                  <a:srgbClr val="FF0000"/>
                </a:solidFill>
              </a:rPr>
              <a:t>湿度の取得</a:t>
            </a:r>
          </a:p>
          <a:p>
            <a:pPr marL="0" indent="0">
              <a:buNone/>
            </a:pPr>
            <a:r>
              <a:rPr lang="ja-JP" altLang="en-US" sz="1600" dirty="0">
                <a:solidFill>
                  <a:srgbClr val="FF0000"/>
                </a:solidFill>
              </a:rPr>
              <a:t>    </a:t>
            </a:r>
            <a:r>
              <a:rPr lang="en-US" altLang="ja-JP" sz="1600" dirty="0" err="1">
                <a:solidFill>
                  <a:srgbClr val="FF0000"/>
                </a:solidFill>
              </a:rPr>
              <a:t>HumTemp</a:t>
            </a:r>
            <a:r>
              <a:rPr lang="en-US" altLang="ja-JP" sz="1600" dirty="0">
                <a:solidFill>
                  <a:srgbClr val="FF0000"/>
                </a:solidFill>
              </a:rPr>
              <a:t>-&gt;</a:t>
            </a:r>
            <a:r>
              <a:rPr lang="en-US" altLang="ja-JP" sz="1600" dirty="0" err="1">
                <a:solidFill>
                  <a:srgbClr val="FF0000"/>
                </a:solidFill>
              </a:rPr>
              <a:t>GetHumidity</a:t>
            </a:r>
            <a:r>
              <a:rPr lang="en-US" altLang="ja-JP" sz="1600" dirty="0">
                <a:solidFill>
                  <a:srgbClr val="FF0000"/>
                </a:solidFill>
              </a:rPr>
              <a:t>(&amp;humidity);</a:t>
            </a:r>
          </a:p>
          <a:p>
            <a:pPr marL="0" indent="0">
              <a:buNone/>
            </a:pPr>
            <a:endParaRPr lang="en-US" altLang="ja-JP" sz="1600" dirty="0">
              <a:solidFill>
                <a:srgbClr val="FF0000"/>
              </a:solidFill>
            </a:endParaRPr>
          </a:p>
          <a:p>
            <a:pPr marL="0" indent="0">
              <a:buNone/>
            </a:pPr>
            <a:r>
              <a:rPr lang="ja-JP" altLang="en-US" sz="1600" dirty="0"/>
              <a:t>       ：</a:t>
            </a:r>
            <a:endParaRPr lang="en-US" altLang="ja-JP" sz="1600" dirty="0"/>
          </a:p>
          <a:p>
            <a:pPr marL="0" indent="0">
              <a:buNone/>
            </a:pPr>
            <a:r>
              <a:rPr lang="en-US" altLang="ja-JP" sz="1600" dirty="0"/>
              <a:t>}</a:t>
            </a:r>
            <a:endParaRPr lang="ja-JP" altLang="en-US" sz="1600" dirty="0"/>
          </a:p>
        </p:txBody>
      </p:sp>
      <p:sp>
        <p:nvSpPr>
          <p:cNvPr id="10" name="吹き出し: 四角形 9">
            <a:extLst>
              <a:ext uri="{FF2B5EF4-FFF2-40B4-BE49-F238E27FC236}">
                <a16:creationId xmlns:a16="http://schemas.microsoft.com/office/drawing/2014/main" id="{7CD5EBE9-6F87-49D9-9120-EC24FAACB59A}"/>
              </a:ext>
            </a:extLst>
          </p:cNvPr>
          <p:cNvSpPr/>
          <p:nvPr/>
        </p:nvSpPr>
        <p:spPr>
          <a:xfrm>
            <a:off x="1195753" y="1582663"/>
            <a:ext cx="5521569" cy="849021"/>
          </a:xfrm>
          <a:prstGeom prst="wedgeRectCallout">
            <a:avLst>
              <a:gd name="adj1" fmla="val -25648"/>
              <a:gd name="adj2" fmla="val 12198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Arduino </a:t>
            </a:r>
            <a:r>
              <a:rPr lang="ja-JP" altLang="en-US" dirty="0">
                <a:solidFill>
                  <a:schemeClr val="tx1"/>
                </a:solidFill>
              </a:rPr>
              <a:t>標準ライブラリはここを参照のこと</a:t>
            </a:r>
            <a:endParaRPr lang="en-US" altLang="ja-JP" dirty="0">
              <a:solidFill>
                <a:schemeClr val="tx1"/>
              </a:solidFill>
              <a:hlinkClick r:id="rId2"/>
            </a:endParaRPr>
          </a:p>
          <a:p>
            <a:r>
              <a:rPr lang="en-US" altLang="ja-JP" dirty="0">
                <a:solidFill>
                  <a:schemeClr val="tx1"/>
                </a:solidFill>
                <a:hlinkClick r:id="rId2"/>
              </a:rPr>
              <a:t>http://www.musashinodenpa.com/arduino/ref/</a:t>
            </a:r>
            <a:endParaRPr lang="en-US" altLang="ja-JP" dirty="0">
              <a:solidFill>
                <a:schemeClr val="tx1"/>
              </a:solidFill>
            </a:endParaRPr>
          </a:p>
          <a:p>
            <a:r>
              <a:rPr lang="en-US" altLang="ja-JP" dirty="0">
                <a:solidFill>
                  <a:schemeClr val="tx1"/>
                </a:solidFill>
                <a:hlinkClick r:id="rId3"/>
              </a:rPr>
              <a:t>https://www.arduino.cc/en/Reference/Libraries</a:t>
            </a:r>
            <a:endParaRPr lang="en-US" altLang="ja-JP" dirty="0">
              <a:solidFill>
                <a:schemeClr val="tx1"/>
              </a:solidFill>
            </a:endParaRPr>
          </a:p>
        </p:txBody>
      </p:sp>
      <p:sp>
        <p:nvSpPr>
          <p:cNvPr id="11" name="吹き出し: 四角形 10">
            <a:extLst>
              <a:ext uri="{FF2B5EF4-FFF2-40B4-BE49-F238E27FC236}">
                <a16:creationId xmlns:a16="http://schemas.microsoft.com/office/drawing/2014/main" id="{73E08492-A8ED-4413-A65B-929619881114}"/>
              </a:ext>
            </a:extLst>
          </p:cNvPr>
          <p:cNvSpPr/>
          <p:nvPr/>
        </p:nvSpPr>
        <p:spPr>
          <a:xfrm>
            <a:off x="3376832" y="5643536"/>
            <a:ext cx="5521569" cy="849021"/>
          </a:xfrm>
          <a:prstGeom prst="wedgeRectCallout">
            <a:avLst>
              <a:gd name="adj1" fmla="val -37750"/>
              <a:gd name="adj2" fmla="val -9341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STM32Duino_HTS221</a:t>
            </a:r>
            <a:r>
              <a:rPr lang="ja-JP" altLang="en-US" dirty="0">
                <a:solidFill>
                  <a:schemeClr val="tx1"/>
                </a:solidFill>
              </a:rPr>
              <a:t>の使い方はここ</a:t>
            </a:r>
            <a:endParaRPr lang="en-US" altLang="ja-JP" dirty="0">
              <a:solidFill>
                <a:schemeClr val="tx1"/>
              </a:solidFill>
              <a:hlinkClick r:id="rId2"/>
            </a:endParaRPr>
          </a:p>
          <a:p>
            <a:r>
              <a:rPr lang="en-US" altLang="ja-JP" dirty="0">
                <a:solidFill>
                  <a:schemeClr val="tx1"/>
                </a:solidFill>
                <a:hlinkClick r:id="rId4"/>
              </a:rPr>
              <a:t>https://github.com/stm32duino/HTS221</a:t>
            </a:r>
            <a:endParaRPr lang="en-US" altLang="ja-JP" dirty="0">
              <a:solidFill>
                <a:schemeClr val="tx1"/>
              </a:solidFill>
            </a:endParaRPr>
          </a:p>
        </p:txBody>
      </p:sp>
    </p:spTree>
    <p:extLst>
      <p:ext uri="{BB962C8B-B14F-4D97-AF65-F5344CB8AC3E}">
        <p14:creationId xmlns:p14="http://schemas.microsoft.com/office/powerpoint/2010/main" val="4193025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0" y="20000"/>
            <a:ext cx="12192000" cy="1325563"/>
          </a:xfrm>
        </p:spPr>
        <p:txBody>
          <a:bodyPr/>
          <a:lstStyle/>
          <a:p>
            <a:pPr algn="ctr"/>
            <a:r>
              <a:rPr lang="en-US" altLang="ja-JP" dirty="0">
                <a:solidFill>
                  <a:srgbClr val="0070C0"/>
                </a:solidFill>
              </a:rPr>
              <a:t>3-2</a:t>
            </a:r>
            <a:r>
              <a:rPr lang="ja-JP" altLang="en-US" dirty="0">
                <a:solidFill>
                  <a:srgbClr val="0070C0"/>
                </a:solidFill>
              </a:rPr>
              <a:t> </a:t>
            </a:r>
            <a:r>
              <a:rPr lang="ja-JP" altLang="en-US" dirty="0"/>
              <a:t>気圧計センサを</a:t>
            </a:r>
            <a:r>
              <a:rPr lang="en-US" altLang="ja-JP" dirty="0"/>
              <a:t>USB</a:t>
            </a:r>
            <a:r>
              <a:rPr lang="ja-JP" altLang="en-US" dirty="0"/>
              <a:t>経由でモニタ</a:t>
            </a:r>
            <a:endParaRPr lang="en-US" dirty="0"/>
          </a:p>
        </p:txBody>
      </p:sp>
      <p:sp>
        <p:nvSpPr>
          <p:cNvPr id="5" name="テキスト ボックス 4"/>
          <p:cNvSpPr txBox="1"/>
          <p:nvPr/>
        </p:nvSpPr>
        <p:spPr>
          <a:xfrm>
            <a:off x="1154206" y="1367715"/>
            <a:ext cx="9883588" cy="646331"/>
          </a:xfrm>
          <a:prstGeom prst="rect">
            <a:avLst/>
          </a:prstGeom>
          <a:noFill/>
        </p:spPr>
        <p:txBody>
          <a:bodyPr wrap="square" rtlCol="0">
            <a:spAutoFit/>
          </a:bodyPr>
          <a:lstStyle/>
          <a:p>
            <a:r>
              <a:rPr lang="ja-JP" altLang="en-US" dirty="0"/>
              <a:t>気圧センサのライブラリをインストールし、その後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grpSp>
        <p:nvGrpSpPr>
          <p:cNvPr id="11" name="グループ化 10"/>
          <p:cNvGrpSpPr/>
          <p:nvPr/>
        </p:nvGrpSpPr>
        <p:grpSpPr>
          <a:xfrm>
            <a:off x="2218580" y="2036198"/>
            <a:ext cx="7754839" cy="4612354"/>
            <a:chOff x="1722192" y="2014046"/>
            <a:chExt cx="7754839" cy="4612354"/>
          </a:xfrm>
        </p:grpSpPr>
        <p:pic>
          <p:nvPicPr>
            <p:cNvPr id="6" name="図 5">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192" y="2014046"/>
              <a:ext cx="7754839" cy="4612354"/>
            </a:xfrm>
            <a:prstGeom prst="rect">
              <a:avLst/>
            </a:prstGeom>
          </p:spPr>
        </p:pic>
        <p:grpSp>
          <p:nvGrpSpPr>
            <p:cNvPr id="7" name="グループ化 6">
              <a:extLst>
                <a:ext uri="{FF2B5EF4-FFF2-40B4-BE49-F238E27FC236}">
                  <a16:creationId xmlns:a16="http://schemas.microsoft.com/office/drawing/2014/main" id="{B0A96B70-3571-4332-9ECB-7FDACE95AA8D}"/>
                </a:ext>
              </a:extLst>
            </p:cNvPr>
            <p:cNvGrpSpPr/>
            <p:nvPr/>
          </p:nvGrpSpPr>
          <p:grpSpPr>
            <a:xfrm>
              <a:off x="4385087" y="5201128"/>
              <a:ext cx="1409700" cy="1240254"/>
              <a:chOff x="7897102" y="4744214"/>
              <a:chExt cx="1409700" cy="1240254"/>
            </a:xfrm>
          </p:grpSpPr>
          <p:sp>
            <p:nvSpPr>
              <p:cNvPr id="8" name="正方形/長方形 7">
                <a:extLst>
                  <a:ext uri="{FF2B5EF4-FFF2-40B4-BE49-F238E27FC236}">
                    <a16:creationId xmlns:a16="http://schemas.microsoft.com/office/drawing/2014/main" id="{344FCDC7-37B9-4320-B41F-E17902AB2F54}"/>
                  </a:ext>
                </a:extLst>
              </p:cNvPr>
              <p:cNvSpPr/>
              <p:nvPr/>
            </p:nvSpPr>
            <p:spPr>
              <a:xfrm>
                <a:off x="7897102" y="5274855"/>
                <a:ext cx="1263014"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Impact" panose="020B0806030902050204" pitchFamily="34" charset="0"/>
                  </a:rPr>
                  <a:t>気圧計</a:t>
                </a:r>
                <a:endParaRPr lang="en-US" altLang="ja-JP" dirty="0">
                  <a:solidFill>
                    <a:schemeClr val="tx1"/>
                  </a:solidFill>
                  <a:latin typeface="Impact" panose="020B0806030902050204" pitchFamily="34" charset="0"/>
                </a:endParaRPr>
              </a:p>
              <a:p>
                <a:pPr algn="ctr"/>
                <a:r>
                  <a:rPr lang="ja-JP" altLang="en-US" dirty="0">
                    <a:solidFill>
                      <a:schemeClr val="tx1"/>
                    </a:solidFill>
                    <a:latin typeface="Impact" panose="020B0806030902050204" pitchFamily="34" charset="0"/>
                  </a:rPr>
                  <a:t>センサ</a:t>
                </a:r>
                <a:endParaRPr lang="en-US" dirty="0">
                  <a:solidFill>
                    <a:schemeClr val="tx1"/>
                  </a:solidFill>
                  <a:latin typeface="Impact" panose="020B0806030902050204" pitchFamily="34" charset="0"/>
                </a:endParaRPr>
              </a:p>
            </p:txBody>
          </p:sp>
          <p:sp>
            <p:nvSpPr>
              <p:cNvPr id="9" name="正方形/長方形 8">
                <a:extLst>
                  <a:ext uri="{FF2B5EF4-FFF2-40B4-BE49-F238E27FC236}">
                    <a16:creationId xmlns:a16="http://schemas.microsoft.com/office/drawing/2014/main" id="{4DF22DE9-5337-46CE-9564-4297987F3557}"/>
                  </a:ext>
                </a:extLst>
              </p:cNvPr>
              <p:cNvSpPr/>
              <p:nvPr/>
            </p:nvSpPr>
            <p:spPr>
              <a:xfrm>
                <a:off x="9016853" y="4744214"/>
                <a:ext cx="289949" cy="22835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線コネクタ 9">
                <a:extLst>
                  <a:ext uri="{FF2B5EF4-FFF2-40B4-BE49-F238E27FC236}">
                    <a16:creationId xmlns:a16="http://schemas.microsoft.com/office/drawing/2014/main" id="{0CFB0562-34A7-4F23-B7B7-AC0330B11CD8}"/>
                  </a:ext>
                </a:extLst>
              </p:cNvPr>
              <p:cNvCxnSpPr>
                <a:cxnSpLocks/>
                <a:stCxn id="8" idx="3"/>
                <a:endCxn id="9" idx="2"/>
              </p:cNvCxnSpPr>
              <p:nvPr/>
            </p:nvCxnSpPr>
            <p:spPr>
              <a:xfrm flipV="1">
                <a:off x="9160116" y="4972564"/>
                <a:ext cx="1712" cy="65709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87978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268AD8F3-238D-4C1E-BC0C-DCACBD371CBD}"/>
              </a:ext>
            </a:extLst>
          </p:cNvPr>
          <p:cNvSpPr>
            <a:spLocks noGrp="1"/>
          </p:cNvSpPr>
          <p:nvPr>
            <p:ph type="title"/>
          </p:nvPr>
        </p:nvSpPr>
        <p:spPr>
          <a:xfrm>
            <a:off x="0" y="0"/>
            <a:ext cx="12192000" cy="1325563"/>
          </a:xfrm>
        </p:spPr>
        <p:txBody>
          <a:bodyPr/>
          <a:lstStyle/>
          <a:p>
            <a:pPr algn="ctr"/>
            <a:r>
              <a:rPr lang="en-US" altLang="ja-JP" dirty="0">
                <a:solidFill>
                  <a:srgbClr val="0070C0"/>
                </a:solidFill>
              </a:rPr>
              <a:t>3-2</a:t>
            </a:r>
            <a:r>
              <a:rPr lang="ja-JP" altLang="en-US" dirty="0">
                <a:solidFill>
                  <a:srgbClr val="0070C0"/>
                </a:solidFill>
              </a:rPr>
              <a:t> </a:t>
            </a:r>
            <a:r>
              <a:rPr lang="ja-JP" altLang="en-US" dirty="0"/>
              <a:t>気圧計センサを</a:t>
            </a:r>
            <a:r>
              <a:rPr lang="en-US" altLang="ja-JP" dirty="0"/>
              <a:t>USB</a:t>
            </a:r>
            <a:r>
              <a:rPr lang="ja-JP" altLang="en-US" dirty="0"/>
              <a:t>経由でモニタ</a:t>
            </a:r>
            <a:endParaRPr lang="en-US" dirty="0"/>
          </a:p>
        </p:txBody>
      </p:sp>
      <p:sp>
        <p:nvSpPr>
          <p:cNvPr id="5" name="コンテンツ プレースホルダー 2">
            <a:extLst>
              <a:ext uri="{FF2B5EF4-FFF2-40B4-BE49-F238E27FC236}">
                <a16:creationId xmlns:a16="http://schemas.microsoft.com/office/drawing/2014/main" id="{780F83ED-B118-4C57-89B4-65FE9CEFE8D3}"/>
              </a:ext>
            </a:extLst>
          </p:cNvPr>
          <p:cNvSpPr>
            <a:spLocks noGrp="1"/>
          </p:cNvSpPr>
          <p:nvPr>
            <p:ph idx="1"/>
          </p:nvPr>
        </p:nvSpPr>
        <p:spPr>
          <a:xfrm>
            <a:off x="838200" y="1120536"/>
            <a:ext cx="10515600" cy="1325563"/>
          </a:xfrm>
        </p:spPr>
        <p:txBody>
          <a:bodyPr>
            <a:normAutofit fontScale="62500" lnSpcReduction="20000"/>
          </a:bodyPr>
          <a:lstStyle/>
          <a:p>
            <a:pPr marL="0" indent="0">
              <a:buNone/>
            </a:pPr>
            <a:r>
              <a:rPr lang="ja-JP" altLang="en-US" dirty="0"/>
              <a:t>■</a:t>
            </a:r>
            <a:r>
              <a:rPr lang="en-US" altLang="ja-JP" dirty="0"/>
              <a:t>STMduino_LPS22HB </a:t>
            </a:r>
            <a:r>
              <a:rPr lang="ja-JP" altLang="en-US" dirty="0"/>
              <a:t>のインストール</a:t>
            </a:r>
            <a:endParaRPr lang="en-US" altLang="ja-JP" dirty="0"/>
          </a:p>
          <a:p>
            <a:pPr marL="0" indent="0">
              <a:buNone/>
            </a:pPr>
            <a:r>
              <a:rPr lang="en-US" altLang="ja-JP" sz="2400" dirty="0"/>
              <a:t>    Discovery Kit</a:t>
            </a:r>
            <a:r>
              <a:rPr lang="ja-JP" altLang="en-US" sz="2400" dirty="0"/>
              <a:t>の気圧計センサーは</a:t>
            </a:r>
            <a:r>
              <a:rPr lang="en-US" altLang="ja-JP" sz="2400" dirty="0"/>
              <a:t>STM32</a:t>
            </a:r>
            <a:r>
              <a:rPr lang="ja-JP" altLang="en-US" sz="2400" dirty="0"/>
              <a:t>と同じ </a:t>
            </a:r>
            <a:r>
              <a:rPr lang="en-US" altLang="ja-JP" sz="2400" dirty="0"/>
              <a:t>STMicroelectronics</a:t>
            </a:r>
            <a:r>
              <a:rPr lang="ja-JP" altLang="en-US" sz="2400" dirty="0"/>
              <a:t>製の </a:t>
            </a:r>
            <a:r>
              <a:rPr lang="en-US" altLang="ja-JP" sz="2400" dirty="0"/>
              <a:t>LPS22HB </a:t>
            </a:r>
            <a:r>
              <a:rPr lang="ja-JP" altLang="en-US" sz="2400" dirty="0"/>
              <a:t>を使用しています。ライブラリマネージャで 「</a:t>
            </a:r>
            <a:r>
              <a:rPr lang="en-US" altLang="ja-JP" sz="2400" dirty="0"/>
              <a:t>STM32duino_LPS22HB</a:t>
            </a:r>
            <a:r>
              <a:rPr lang="ja-JP" altLang="en-US" sz="2400" dirty="0"/>
              <a:t>」をインストールします。</a:t>
            </a:r>
            <a:endParaRPr lang="en-US" altLang="ja-JP" sz="2400" dirty="0"/>
          </a:p>
          <a:p>
            <a:pPr marL="0" indent="0">
              <a:buNone/>
            </a:pPr>
            <a:r>
              <a:rPr lang="ja-JP" altLang="en-US" sz="2400" dirty="0"/>
              <a:t>　　気圧計センサ：</a:t>
            </a:r>
            <a:r>
              <a:rPr lang="en-US" altLang="ja-JP" sz="2400" dirty="0"/>
              <a:t> </a:t>
            </a:r>
            <a:r>
              <a:rPr lang="en-US" altLang="ja-JP" sz="2400" dirty="0">
                <a:solidFill>
                  <a:srgbClr val="FF0000"/>
                </a:solidFill>
              </a:rPr>
              <a:t>LPS22HB</a:t>
            </a:r>
          </a:p>
          <a:p>
            <a:pPr marL="0" indent="0">
              <a:buNone/>
            </a:pPr>
            <a:r>
              <a:rPr lang="ja-JP" altLang="en-US" sz="2400" dirty="0">
                <a:solidFill>
                  <a:srgbClr val="FF0000"/>
                </a:solidFill>
              </a:rPr>
              <a:t>　　</a:t>
            </a:r>
            <a:r>
              <a:rPr lang="ja-JP" altLang="en-US" sz="2400" dirty="0"/>
              <a:t>ライブラリ        ：</a:t>
            </a:r>
            <a:r>
              <a:rPr lang="en-US" altLang="ja-JP" sz="2400" dirty="0"/>
              <a:t> </a:t>
            </a:r>
            <a:r>
              <a:rPr lang="en-US" altLang="ja-JP" sz="2400" dirty="0">
                <a:solidFill>
                  <a:srgbClr val="FF0000"/>
                </a:solidFill>
              </a:rPr>
              <a:t>STMduino_LPS22HB</a:t>
            </a:r>
          </a:p>
          <a:p>
            <a:pPr marL="0" indent="0">
              <a:buNone/>
            </a:pPr>
            <a:endParaRPr lang="arn-CL" altLang="ja-JP" sz="2400" u="sng" dirty="0">
              <a:solidFill>
                <a:srgbClr val="0563C1"/>
              </a:solidFill>
            </a:endParaRPr>
          </a:p>
        </p:txBody>
      </p:sp>
      <p:pic>
        <p:nvPicPr>
          <p:cNvPr id="6" name="図 5">
            <a:extLst>
              <a:ext uri="{FF2B5EF4-FFF2-40B4-BE49-F238E27FC236}">
                <a16:creationId xmlns:a16="http://schemas.microsoft.com/office/drawing/2014/main" id="{13BE04F5-0270-4DAA-821F-0E03F0D1797D}"/>
              </a:ext>
            </a:extLst>
          </p:cNvPr>
          <p:cNvPicPr>
            <a:picLocks noChangeAspect="1"/>
          </p:cNvPicPr>
          <p:nvPr/>
        </p:nvPicPr>
        <p:blipFill>
          <a:blip r:embed="rId2"/>
          <a:stretch>
            <a:fillRect/>
          </a:stretch>
        </p:blipFill>
        <p:spPr>
          <a:xfrm>
            <a:off x="2103204" y="3062108"/>
            <a:ext cx="5900371" cy="3325527"/>
          </a:xfrm>
          <a:prstGeom prst="rect">
            <a:avLst/>
          </a:prstGeom>
        </p:spPr>
      </p:pic>
      <p:sp>
        <p:nvSpPr>
          <p:cNvPr id="7" name="吹き出し: 四角形 6">
            <a:extLst>
              <a:ext uri="{FF2B5EF4-FFF2-40B4-BE49-F238E27FC236}">
                <a16:creationId xmlns:a16="http://schemas.microsoft.com/office/drawing/2014/main" id="{8C2F4DB3-C9FF-408F-9439-D59980AE0C74}"/>
              </a:ext>
            </a:extLst>
          </p:cNvPr>
          <p:cNvSpPr/>
          <p:nvPr/>
        </p:nvSpPr>
        <p:spPr>
          <a:xfrm>
            <a:off x="8324983" y="3010087"/>
            <a:ext cx="1937484" cy="520700"/>
          </a:xfrm>
          <a:prstGeom prst="wedgeRectCallout">
            <a:avLst>
              <a:gd name="adj1" fmla="val -92478"/>
              <a:gd name="adj2" fmla="val 206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① 「</a:t>
            </a:r>
            <a:r>
              <a:rPr kumimoji="1" lang="en-US" altLang="ja-JP" dirty="0">
                <a:solidFill>
                  <a:schemeClr val="tx1"/>
                </a:solidFill>
              </a:rPr>
              <a:t>LPS22HB</a:t>
            </a:r>
            <a:r>
              <a:rPr kumimoji="1" lang="ja-JP" altLang="en-US" dirty="0">
                <a:solidFill>
                  <a:schemeClr val="tx1"/>
                </a:solidFill>
              </a:rPr>
              <a:t>」で</a:t>
            </a:r>
            <a:endParaRPr kumimoji="1" lang="en-US" altLang="ja-JP" dirty="0">
              <a:solidFill>
                <a:schemeClr val="tx1"/>
              </a:solidFill>
            </a:endParaRPr>
          </a:p>
          <a:p>
            <a:pPr algn="ctr"/>
            <a:r>
              <a:rPr kumimoji="1" lang="ja-JP" altLang="en-US" dirty="0">
                <a:solidFill>
                  <a:schemeClr val="tx1"/>
                </a:solidFill>
              </a:rPr>
              <a:t>ライブラリを検索</a:t>
            </a:r>
          </a:p>
        </p:txBody>
      </p:sp>
      <p:sp>
        <p:nvSpPr>
          <p:cNvPr id="8" name="吹き出し: 四角形 7">
            <a:extLst>
              <a:ext uri="{FF2B5EF4-FFF2-40B4-BE49-F238E27FC236}">
                <a16:creationId xmlns:a16="http://schemas.microsoft.com/office/drawing/2014/main" id="{9C7D1BF9-AB89-4416-A076-91130C7B66F5}"/>
              </a:ext>
            </a:extLst>
          </p:cNvPr>
          <p:cNvSpPr/>
          <p:nvPr/>
        </p:nvSpPr>
        <p:spPr>
          <a:xfrm>
            <a:off x="8207752" y="4190699"/>
            <a:ext cx="2957392" cy="812066"/>
          </a:xfrm>
          <a:prstGeom prst="wedgeRectCallout">
            <a:avLst>
              <a:gd name="adj1" fmla="val -71840"/>
              <a:gd name="adj2" fmla="val 2269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② 「</a:t>
            </a:r>
            <a:r>
              <a:rPr kumimoji="1" lang="en-US" altLang="ja-JP" dirty="0">
                <a:solidFill>
                  <a:schemeClr val="tx1"/>
                </a:solidFill>
              </a:rPr>
              <a:t>STM32duino_LPS22HB</a:t>
            </a:r>
            <a:r>
              <a:rPr kumimoji="1" lang="ja-JP" altLang="en-US" dirty="0">
                <a:solidFill>
                  <a:schemeClr val="tx1"/>
                </a:solidFill>
              </a:rPr>
              <a:t>」</a:t>
            </a:r>
            <a:endParaRPr kumimoji="1" lang="en-US" altLang="ja-JP" dirty="0">
              <a:solidFill>
                <a:schemeClr val="tx1"/>
              </a:solidFill>
            </a:endParaRPr>
          </a:p>
          <a:p>
            <a:pPr algn="ctr"/>
            <a:r>
              <a:rPr kumimoji="1" lang="ja-JP" altLang="en-US" dirty="0">
                <a:solidFill>
                  <a:schemeClr val="tx1"/>
                </a:solidFill>
              </a:rPr>
              <a:t>をインストール</a:t>
            </a:r>
          </a:p>
        </p:txBody>
      </p:sp>
      <p:sp>
        <p:nvSpPr>
          <p:cNvPr id="10" name="テキスト ボックス 9"/>
          <p:cNvSpPr txBox="1"/>
          <p:nvPr/>
        </p:nvSpPr>
        <p:spPr>
          <a:xfrm>
            <a:off x="890781" y="2629888"/>
            <a:ext cx="10882119"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3276537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1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Arduino_Balometer</a:t>
            </a:r>
            <a:r>
              <a:rPr lang="ja-JP" altLang="en-US" sz="1600" dirty="0">
                <a:latin typeface="+mn-ea"/>
              </a:rPr>
              <a:t>を開きます。</a:t>
            </a:r>
            <a:endParaRPr lang="arn-CL" altLang="ja-JP" sz="1500" dirty="0"/>
          </a:p>
        </p:txBody>
      </p:sp>
      <p:grpSp>
        <p:nvGrpSpPr>
          <p:cNvPr id="20" name="グループ化 19"/>
          <p:cNvGrpSpPr/>
          <p:nvPr/>
        </p:nvGrpSpPr>
        <p:grpSpPr>
          <a:xfrm>
            <a:off x="2360023" y="2258899"/>
            <a:ext cx="6433865" cy="4125844"/>
            <a:chOff x="2360023" y="2258899"/>
            <a:chExt cx="6433865" cy="4125844"/>
          </a:xfrm>
        </p:grpSpPr>
        <p:pic>
          <p:nvPicPr>
            <p:cNvPr id="16" name="図 15"/>
            <p:cNvPicPr>
              <a:picLocks noChangeAspect="1"/>
            </p:cNvPicPr>
            <p:nvPr/>
          </p:nvPicPr>
          <p:blipFill>
            <a:blip r:embed="rId2"/>
            <a:stretch>
              <a:fillRect/>
            </a:stretch>
          </p:blipFill>
          <p:spPr>
            <a:xfrm>
              <a:off x="2360023" y="2258899"/>
              <a:ext cx="6433865" cy="4125844"/>
            </a:xfrm>
            <a:prstGeom prst="rect">
              <a:avLst/>
            </a:prstGeom>
          </p:spPr>
        </p:pic>
        <p:sp>
          <p:nvSpPr>
            <p:cNvPr id="19" name="角丸四角形 18"/>
            <p:cNvSpPr/>
            <p:nvPr/>
          </p:nvSpPr>
          <p:spPr>
            <a:xfrm>
              <a:off x="3075738" y="2485308"/>
              <a:ext cx="3658426" cy="17887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64023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p:cNvGrpSpPr/>
          <p:nvPr/>
        </p:nvGrpSpPr>
        <p:grpSpPr>
          <a:xfrm>
            <a:off x="1136297" y="1183454"/>
            <a:ext cx="4636770" cy="5381035"/>
            <a:chOff x="1136297" y="1183454"/>
            <a:chExt cx="4636770" cy="5381035"/>
          </a:xfrm>
        </p:grpSpPr>
        <p:pic>
          <p:nvPicPr>
            <p:cNvPr id="13" name="図 12"/>
            <p:cNvPicPr>
              <a:picLocks noChangeAspect="1"/>
            </p:cNvPicPr>
            <p:nvPr/>
          </p:nvPicPr>
          <p:blipFill>
            <a:blip r:embed="rId2"/>
            <a:stretch>
              <a:fillRect/>
            </a:stretch>
          </p:blipFill>
          <p:spPr>
            <a:xfrm>
              <a:off x="1136297" y="1183454"/>
              <a:ext cx="4636770" cy="5381035"/>
            </a:xfrm>
            <a:prstGeom prst="rect">
              <a:avLst/>
            </a:prstGeom>
          </p:spPr>
        </p:pic>
        <p:sp>
          <p:nvSpPr>
            <p:cNvPr id="6" name="角丸四角形 4">
              <a:extLst>
                <a:ext uri="{FF2B5EF4-FFF2-40B4-BE49-F238E27FC236}">
                  <a16:creationId xmlns:a16="http://schemas.microsoft.com/office/drawing/2014/main" id="{2A743CBD-0FA9-44CC-A539-E9CE1A9AE9BA}"/>
                </a:ext>
              </a:extLst>
            </p:cNvPr>
            <p:cNvSpPr/>
            <p:nvPr/>
          </p:nvSpPr>
          <p:spPr>
            <a:xfrm>
              <a:off x="5352659" y="1572521"/>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972360" y="4730596"/>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15" name="図 14"/>
          <p:cNvPicPr>
            <a:picLocks noChangeAspect="1"/>
          </p:cNvPicPr>
          <p:nvPr/>
        </p:nvPicPr>
        <p:blipFill>
          <a:blip r:embed="rId3"/>
          <a:stretch>
            <a:fillRect/>
          </a:stretch>
        </p:blipFill>
        <p:spPr>
          <a:xfrm>
            <a:off x="6928325" y="1879384"/>
            <a:ext cx="4688240" cy="2347266"/>
          </a:xfrm>
          <a:prstGeom prst="rect">
            <a:avLst/>
          </a:prstGeom>
        </p:spPr>
      </p:pic>
    </p:spTree>
    <p:extLst>
      <p:ext uri="{BB962C8B-B14F-4D97-AF65-F5344CB8AC3E}">
        <p14:creationId xmlns:p14="http://schemas.microsoft.com/office/powerpoint/2010/main" val="1947744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書き込んだサンプルプログラムの内容</a:t>
            </a:r>
            <a:endParaRPr kumimoji="1" lang="ja-JP" altLang="en-US" sz="2000" dirty="0"/>
          </a:p>
        </p:txBody>
      </p:sp>
      <p:sp>
        <p:nvSpPr>
          <p:cNvPr id="4" name="コンテンツ プレースホルダー 2">
            <a:extLst>
              <a:ext uri="{FF2B5EF4-FFF2-40B4-BE49-F238E27FC236}">
                <a16:creationId xmlns:a16="http://schemas.microsoft.com/office/drawing/2014/main" id="{DB148CD1-9E70-41B8-A4DC-F8269A10C239}"/>
              </a:ext>
            </a:extLst>
          </p:cNvPr>
          <p:cNvSpPr txBox="1">
            <a:spLocks/>
          </p:cNvSpPr>
          <p:nvPr/>
        </p:nvSpPr>
        <p:spPr>
          <a:xfrm>
            <a:off x="838200" y="1852435"/>
            <a:ext cx="4983480" cy="3033395"/>
          </a:xfrm>
          <a:prstGeom prst="rect">
            <a:avLst/>
          </a:prstGeom>
          <a:ln>
            <a:solidFill>
              <a:schemeClr val="bg1">
                <a:lumMod val="65000"/>
              </a:schemeClr>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setup() {</a:t>
            </a:r>
          </a:p>
          <a:p>
            <a:pPr marL="0" indent="0">
              <a:buFont typeface="Arial" panose="020B0604020202020204" pitchFamily="34" charset="0"/>
              <a:buNone/>
            </a:pPr>
            <a:r>
              <a:rPr lang="ja-JP" altLang="en-US" sz="1600" dirty="0"/>
              <a:t>　　　　：</a:t>
            </a:r>
            <a:endParaRPr lang="en-US" altLang="ja-JP" sz="1600" dirty="0"/>
          </a:p>
          <a:p>
            <a:pPr marL="0" indent="0">
              <a:buNone/>
            </a:pPr>
            <a:r>
              <a:rPr lang="ja-JP" altLang="en-US" sz="1600" dirty="0"/>
              <a:t> </a:t>
            </a:r>
            <a:r>
              <a:rPr lang="en-US" altLang="ja-JP" sz="1600" dirty="0"/>
              <a:t>// I2C</a:t>
            </a:r>
            <a:r>
              <a:rPr lang="ja-JP" altLang="en-US" sz="1600" dirty="0"/>
              <a:t>バス接続オブジェクトのインスタンス生成と初期化</a:t>
            </a:r>
          </a:p>
          <a:p>
            <a:pPr marL="0" indent="0">
              <a:buNone/>
            </a:pPr>
            <a:r>
              <a:rPr lang="ja-JP" altLang="en-US" sz="1600" dirty="0">
                <a:solidFill>
                  <a:srgbClr val="0070C0"/>
                </a:solidFill>
              </a:rPr>
              <a:t>  </a:t>
            </a:r>
            <a:r>
              <a:rPr lang="en-US" altLang="ja-JP" sz="1600" dirty="0">
                <a:solidFill>
                  <a:srgbClr val="0070C0"/>
                </a:solidFill>
              </a:rPr>
              <a:t>dev_i2c = new </a:t>
            </a:r>
            <a:r>
              <a:rPr lang="en-US" altLang="ja-JP" sz="1600" dirty="0" err="1">
                <a:solidFill>
                  <a:srgbClr val="0070C0"/>
                </a:solidFill>
              </a:rPr>
              <a:t>TwoWire</a:t>
            </a:r>
            <a:r>
              <a:rPr lang="en-US" altLang="ja-JP" sz="1600" dirty="0">
                <a:solidFill>
                  <a:srgbClr val="0070C0"/>
                </a:solidFill>
              </a:rPr>
              <a:t>(I2C2_SDA, I2C2_SCL);</a:t>
            </a:r>
          </a:p>
          <a:p>
            <a:pPr marL="0" indent="0">
              <a:buNone/>
            </a:pPr>
            <a:r>
              <a:rPr lang="en-US" altLang="ja-JP" sz="1600" dirty="0">
                <a:solidFill>
                  <a:srgbClr val="0070C0"/>
                </a:solidFill>
              </a:rPr>
              <a:t>  dev_i2c-&gt;begin();</a:t>
            </a:r>
          </a:p>
          <a:p>
            <a:pPr marL="0" indent="0">
              <a:buNone/>
            </a:pPr>
            <a:endParaRPr lang="en-US" altLang="ja-JP" sz="1600" dirty="0"/>
          </a:p>
          <a:p>
            <a:pPr marL="0" indent="0">
              <a:buNone/>
            </a:pPr>
            <a:r>
              <a:rPr lang="en-US" altLang="ja-JP" sz="1600" dirty="0"/>
              <a:t>  // LPS22HB</a:t>
            </a:r>
            <a:r>
              <a:rPr lang="ja-JP" altLang="en-US" sz="1600" dirty="0"/>
              <a:t>センサーオブジェクトのインスタンス生成</a:t>
            </a:r>
          </a:p>
          <a:p>
            <a:pPr marL="0" indent="0">
              <a:buNone/>
            </a:pPr>
            <a:r>
              <a:rPr lang="ja-JP" altLang="en-US" sz="1600" dirty="0"/>
              <a:t>  </a:t>
            </a:r>
            <a:r>
              <a:rPr lang="en-US" altLang="ja-JP" sz="1600" dirty="0"/>
              <a:t>// (LPS22HB Sensor</a:t>
            </a:r>
            <a:r>
              <a:rPr lang="ja-JP" altLang="en-US" sz="1600" dirty="0"/>
              <a:t>では </a:t>
            </a:r>
            <a:r>
              <a:rPr lang="en-US" altLang="ja-JP" sz="1600" dirty="0"/>
              <a:t>I2C </a:t>
            </a:r>
            <a:r>
              <a:rPr lang="ja-JP" altLang="en-US" sz="1600" dirty="0"/>
              <a:t>を使用します</a:t>
            </a:r>
            <a:r>
              <a:rPr lang="en-US" altLang="ja-JP" sz="1600" dirty="0"/>
              <a:t>)</a:t>
            </a:r>
          </a:p>
          <a:p>
            <a:pPr marL="0" indent="0">
              <a:buNone/>
            </a:pPr>
            <a:r>
              <a:rPr lang="en-US" altLang="ja-JP" sz="1600" dirty="0">
                <a:solidFill>
                  <a:srgbClr val="FF0000"/>
                </a:solidFill>
              </a:rPr>
              <a:t>  </a:t>
            </a:r>
            <a:r>
              <a:rPr lang="en-US" altLang="ja-JP" sz="1600" dirty="0" err="1">
                <a:solidFill>
                  <a:srgbClr val="FF0000"/>
                </a:solidFill>
              </a:rPr>
              <a:t>PressTemp</a:t>
            </a:r>
            <a:r>
              <a:rPr lang="en-US" altLang="ja-JP" sz="1600" dirty="0">
                <a:solidFill>
                  <a:srgbClr val="FF0000"/>
                </a:solidFill>
              </a:rPr>
              <a:t> = new LPS22HBSensor(dev_i2c);</a:t>
            </a:r>
          </a:p>
          <a:p>
            <a:pPr marL="0" indent="0">
              <a:buNone/>
            </a:pPr>
            <a:r>
              <a:rPr lang="en-US" altLang="ja-JP" sz="1600" dirty="0">
                <a:solidFill>
                  <a:srgbClr val="FF0000"/>
                </a:solidFill>
              </a:rPr>
              <a:t>  </a:t>
            </a:r>
            <a:r>
              <a:rPr lang="en-US" altLang="ja-JP" sz="1600" dirty="0" err="1">
                <a:solidFill>
                  <a:srgbClr val="FF0000"/>
                </a:solidFill>
              </a:rPr>
              <a:t>PressTemp</a:t>
            </a:r>
            <a:r>
              <a:rPr lang="en-US" altLang="ja-JP" sz="1600" dirty="0">
                <a:solidFill>
                  <a:srgbClr val="FF0000"/>
                </a:solidFill>
              </a:rPr>
              <a:t>-&gt;Enable();</a:t>
            </a:r>
          </a:p>
          <a:p>
            <a:pPr marL="0" indent="0">
              <a:buNone/>
            </a:pPr>
            <a:r>
              <a:rPr lang="en-US" altLang="ja-JP" sz="1600" dirty="0"/>
              <a:t>}</a:t>
            </a:r>
          </a:p>
          <a:p>
            <a:pPr marL="0" indent="0">
              <a:buFont typeface="Arial" panose="020B0604020202020204" pitchFamily="34" charset="0"/>
              <a:buNone/>
            </a:pPr>
            <a:endParaRPr lang="ja-JP" altLang="en-US" sz="1600" dirty="0"/>
          </a:p>
        </p:txBody>
      </p:sp>
      <p:sp>
        <p:nvSpPr>
          <p:cNvPr id="5" name="コンテンツ プレースホルダー 2">
            <a:extLst>
              <a:ext uri="{FF2B5EF4-FFF2-40B4-BE49-F238E27FC236}">
                <a16:creationId xmlns:a16="http://schemas.microsoft.com/office/drawing/2014/main" id="{7C9F2A27-8067-4455-8978-73CE4BE48946}"/>
              </a:ext>
            </a:extLst>
          </p:cNvPr>
          <p:cNvSpPr txBox="1">
            <a:spLocks/>
          </p:cNvSpPr>
          <p:nvPr/>
        </p:nvSpPr>
        <p:spPr>
          <a:xfrm>
            <a:off x="6223000" y="1852436"/>
            <a:ext cx="4163646" cy="2899752"/>
          </a:xfrm>
          <a:prstGeom prst="rect">
            <a:avLst/>
          </a:prstGeom>
          <a:ln>
            <a:solidFill>
              <a:schemeClr val="bg1">
                <a:lumMod val="65000"/>
              </a:schemeClr>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loop() {</a:t>
            </a:r>
          </a:p>
          <a:p>
            <a:pPr marL="0" indent="0">
              <a:buFont typeface="Arial" panose="020B0604020202020204" pitchFamily="34" charset="0"/>
              <a:buNone/>
            </a:pPr>
            <a:r>
              <a:rPr lang="ja-JP" altLang="en-US" sz="1600" dirty="0"/>
              <a:t>        ：</a:t>
            </a:r>
            <a:endParaRPr lang="en-US" altLang="ja-JP" sz="1600" dirty="0"/>
          </a:p>
          <a:p>
            <a:pPr marL="0" indent="0">
              <a:buNone/>
            </a:pPr>
            <a:r>
              <a:rPr lang="en-US" altLang="ja-JP" sz="1600" dirty="0">
                <a:solidFill>
                  <a:srgbClr val="FF0000"/>
                </a:solidFill>
              </a:rPr>
              <a:t>    // </a:t>
            </a:r>
            <a:r>
              <a:rPr lang="ja-JP" altLang="en-US" sz="1600" dirty="0">
                <a:solidFill>
                  <a:srgbClr val="FF0000"/>
                </a:solidFill>
              </a:rPr>
              <a:t>温度の取得</a:t>
            </a:r>
          </a:p>
          <a:p>
            <a:pPr marL="0" indent="0">
              <a:buNone/>
            </a:pPr>
            <a:r>
              <a:rPr lang="ja-JP" altLang="en-US" sz="1600" dirty="0">
                <a:solidFill>
                  <a:srgbClr val="FF0000"/>
                </a:solidFill>
              </a:rPr>
              <a:t>    </a:t>
            </a:r>
            <a:r>
              <a:rPr lang="en-US" altLang="ja-JP" sz="1600" dirty="0" err="1">
                <a:solidFill>
                  <a:srgbClr val="FF0000"/>
                </a:solidFill>
              </a:rPr>
              <a:t>PressTemp</a:t>
            </a:r>
            <a:r>
              <a:rPr lang="en-US" altLang="ja-JP" sz="1600" dirty="0">
                <a:solidFill>
                  <a:srgbClr val="FF0000"/>
                </a:solidFill>
              </a:rPr>
              <a:t>-&gt;</a:t>
            </a:r>
            <a:r>
              <a:rPr lang="en-US" altLang="ja-JP" sz="1600" dirty="0" err="1">
                <a:solidFill>
                  <a:srgbClr val="FF0000"/>
                </a:solidFill>
              </a:rPr>
              <a:t>GetTemperature</a:t>
            </a:r>
            <a:r>
              <a:rPr lang="en-US" altLang="ja-JP" sz="1600" dirty="0">
                <a:solidFill>
                  <a:srgbClr val="FF0000"/>
                </a:solidFill>
              </a:rPr>
              <a:t>(&amp;temperature);</a:t>
            </a:r>
          </a:p>
          <a:p>
            <a:pPr marL="0" indent="0">
              <a:buNone/>
            </a:pPr>
            <a:r>
              <a:rPr lang="en-US" altLang="ja-JP" sz="1600" dirty="0">
                <a:solidFill>
                  <a:srgbClr val="FF0000"/>
                </a:solidFill>
              </a:rPr>
              <a:t>  </a:t>
            </a:r>
          </a:p>
          <a:p>
            <a:pPr marL="0" indent="0">
              <a:buNone/>
            </a:pPr>
            <a:r>
              <a:rPr lang="en-US" altLang="ja-JP" sz="1600" dirty="0">
                <a:solidFill>
                  <a:srgbClr val="FF0000"/>
                </a:solidFill>
              </a:rPr>
              <a:t>    // </a:t>
            </a:r>
            <a:r>
              <a:rPr lang="ja-JP" altLang="en-US" sz="1600" dirty="0">
                <a:solidFill>
                  <a:srgbClr val="FF0000"/>
                </a:solidFill>
              </a:rPr>
              <a:t>気圧の取得</a:t>
            </a:r>
          </a:p>
          <a:p>
            <a:pPr marL="0" indent="0">
              <a:buNone/>
            </a:pPr>
            <a:r>
              <a:rPr lang="ja-JP" altLang="en-US" sz="1600" dirty="0">
                <a:solidFill>
                  <a:srgbClr val="FF0000"/>
                </a:solidFill>
              </a:rPr>
              <a:t>    </a:t>
            </a:r>
            <a:r>
              <a:rPr lang="en-US" altLang="ja-JP" sz="1600" dirty="0" err="1">
                <a:solidFill>
                  <a:srgbClr val="FF0000"/>
                </a:solidFill>
              </a:rPr>
              <a:t>PressTemp</a:t>
            </a:r>
            <a:r>
              <a:rPr lang="en-US" altLang="ja-JP" sz="1600" dirty="0">
                <a:solidFill>
                  <a:srgbClr val="FF0000"/>
                </a:solidFill>
              </a:rPr>
              <a:t>-&gt;</a:t>
            </a:r>
            <a:r>
              <a:rPr lang="en-US" altLang="ja-JP" sz="1600" dirty="0" err="1">
                <a:solidFill>
                  <a:srgbClr val="FF0000"/>
                </a:solidFill>
              </a:rPr>
              <a:t>GetPressure</a:t>
            </a:r>
            <a:r>
              <a:rPr lang="en-US" altLang="ja-JP" sz="1600" dirty="0">
                <a:solidFill>
                  <a:srgbClr val="FF0000"/>
                </a:solidFill>
              </a:rPr>
              <a:t>(&amp;pressure);</a:t>
            </a:r>
          </a:p>
          <a:p>
            <a:pPr marL="0" indent="0">
              <a:buNone/>
            </a:pPr>
            <a:r>
              <a:rPr lang="ja-JP" altLang="en-US" sz="1600" dirty="0"/>
              <a:t>       ：</a:t>
            </a:r>
            <a:endParaRPr lang="en-US" altLang="ja-JP" sz="1600" dirty="0"/>
          </a:p>
          <a:p>
            <a:pPr marL="0" indent="0">
              <a:buNone/>
            </a:pPr>
            <a:r>
              <a:rPr lang="en-US" altLang="ja-JP" sz="1600" dirty="0"/>
              <a:t>}</a:t>
            </a:r>
            <a:endParaRPr lang="ja-JP" altLang="en-US" sz="1600" dirty="0"/>
          </a:p>
        </p:txBody>
      </p:sp>
      <p:sp>
        <p:nvSpPr>
          <p:cNvPr id="11" name="吹き出し: 四角形 10">
            <a:extLst>
              <a:ext uri="{FF2B5EF4-FFF2-40B4-BE49-F238E27FC236}">
                <a16:creationId xmlns:a16="http://schemas.microsoft.com/office/drawing/2014/main" id="{73E08492-A8ED-4413-A65B-929619881114}"/>
              </a:ext>
            </a:extLst>
          </p:cNvPr>
          <p:cNvSpPr/>
          <p:nvPr/>
        </p:nvSpPr>
        <p:spPr>
          <a:xfrm>
            <a:off x="3376832" y="4921046"/>
            <a:ext cx="5521569" cy="849021"/>
          </a:xfrm>
          <a:prstGeom prst="wedgeRectCallout">
            <a:avLst>
              <a:gd name="adj1" fmla="val -37750"/>
              <a:gd name="adj2" fmla="val -9341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STM32Duino_ST</a:t>
            </a:r>
            <a:r>
              <a:rPr lang="ja-JP" altLang="en-US" dirty="0">
                <a:solidFill>
                  <a:schemeClr val="tx1"/>
                </a:solidFill>
              </a:rPr>
              <a:t>の使い方はここ</a:t>
            </a:r>
            <a:endParaRPr lang="en-US" altLang="ja-JP" dirty="0">
              <a:solidFill>
                <a:schemeClr val="tx1"/>
              </a:solidFill>
              <a:hlinkClick r:id="rId2"/>
            </a:endParaRPr>
          </a:p>
          <a:p>
            <a:r>
              <a:rPr lang="en-US" altLang="ja-JP" dirty="0">
                <a:solidFill>
                  <a:schemeClr val="tx1"/>
                </a:solidFill>
                <a:hlinkClick r:id="rId3"/>
              </a:rPr>
              <a:t>https://github.com/stm32duino/LPS22HB</a:t>
            </a:r>
            <a:endParaRPr lang="en-US" altLang="ja-JP" dirty="0">
              <a:solidFill>
                <a:schemeClr val="tx1"/>
              </a:solidFill>
            </a:endParaRPr>
          </a:p>
        </p:txBody>
      </p:sp>
    </p:spTree>
    <p:extLst>
      <p:ext uri="{BB962C8B-B14F-4D97-AF65-F5344CB8AC3E}">
        <p14:creationId xmlns:p14="http://schemas.microsoft.com/office/powerpoint/2010/main" val="3902301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28">
            <a:extLst>
              <a:ext uri="{FF2B5EF4-FFF2-40B4-BE49-F238E27FC236}">
                <a16:creationId xmlns:a16="http://schemas.microsoft.com/office/drawing/2014/main" id="{FE8B996E-5782-4355-8BBC-B782CB7BD453}"/>
              </a:ext>
            </a:extLst>
          </p:cNvPr>
          <p:cNvCxnSpPr>
            <a:cxnSpLocks/>
            <a:stCxn id="54" idx="3"/>
          </p:cNvCxnSpPr>
          <p:nvPr/>
        </p:nvCxnSpPr>
        <p:spPr>
          <a:xfrm flipV="1">
            <a:off x="6209925" y="1691250"/>
            <a:ext cx="2873140" cy="17638"/>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D539BA3B-9E57-4968-9012-39852B848129}"/>
              </a:ext>
            </a:extLst>
          </p:cNvPr>
          <p:cNvSpPr/>
          <p:nvPr/>
        </p:nvSpPr>
        <p:spPr>
          <a:xfrm>
            <a:off x="3638589" y="918086"/>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pic>
        <p:nvPicPr>
          <p:cNvPr id="4" name="図 3">
            <a:extLst>
              <a:ext uri="{FF2B5EF4-FFF2-40B4-BE49-F238E27FC236}">
                <a16:creationId xmlns:a16="http://schemas.microsoft.com/office/drawing/2014/main" id="{39EFB41A-B0A7-4705-8ADF-3FB64EC4664F}"/>
              </a:ext>
            </a:extLst>
          </p:cNvPr>
          <p:cNvPicPr>
            <a:picLocks noChangeAspect="1"/>
          </p:cNvPicPr>
          <p:nvPr/>
        </p:nvPicPr>
        <p:blipFill>
          <a:blip r:embed="rId2"/>
          <a:stretch>
            <a:fillRect/>
          </a:stretch>
        </p:blipFill>
        <p:spPr>
          <a:xfrm>
            <a:off x="9083065" y="378151"/>
            <a:ext cx="2900141" cy="2154236"/>
          </a:xfrm>
          <a:prstGeom prst="rect">
            <a:avLst/>
          </a:prstGeom>
        </p:spPr>
      </p:pic>
      <p:sp>
        <p:nvSpPr>
          <p:cNvPr id="11" name="テキスト ボックス 6">
            <a:extLst>
              <a:ext uri="{FF2B5EF4-FFF2-40B4-BE49-F238E27FC236}">
                <a16:creationId xmlns:a16="http://schemas.microsoft.com/office/drawing/2014/main" id="{B86BF7DE-FF3A-428F-9539-8D606F9789C8}"/>
              </a:ext>
            </a:extLst>
          </p:cNvPr>
          <p:cNvSpPr txBox="1"/>
          <p:nvPr/>
        </p:nvSpPr>
        <p:spPr>
          <a:xfrm>
            <a:off x="4616731" y="2344706"/>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12" name="直線コネクタ 12">
            <a:extLst>
              <a:ext uri="{FF2B5EF4-FFF2-40B4-BE49-F238E27FC236}">
                <a16:creationId xmlns:a16="http://schemas.microsoft.com/office/drawing/2014/main" id="{675114E6-8230-48B0-A1EF-1C2FDAFCE82F}"/>
              </a:ext>
            </a:extLst>
          </p:cNvPr>
          <p:cNvCxnSpPr>
            <a:cxnSpLocks/>
            <a:stCxn id="11" idx="2"/>
            <a:endCxn id="33" idx="3"/>
          </p:cNvCxnSpPr>
          <p:nvPr/>
        </p:nvCxnSpPr>
        <p:spPr>
          <a:xfrm rot="5400000">
            <a:off x="4008863" y="1910649"/>
            <a:ext cx="240016" cy="2277681"/>
          </a:xfrm>
          <a:prstGeom prst="bentConnector2">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3" name="テキスト ボックス 18">
            <a:extLst>
              <a:ext uri="{FF2B5EF4-FFF2-40B4-BE49-F238E27FC236}">
                <a16:creationId xmlns:a16="http://schemas.microsoft.com/office/drawing/2014/main" id="{897593B9-F6A3-407B-A334-94F0DBFE097F}"/>
              </a:ext>
            </a:extLst>
          </p:cNvPr>
          <p:cNvSpPr txBox="1"/>
          <p:nvPr/>
        </p:nvSpPr>
        <p:spPr>
          <a:xfrm>
            <a:off x="3384927" y="3224621"/>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4" name="テキスト ボックス 18">
            <a:extLst>
              <a:ext uri="{FF2B5EF4-FFF2-40B4-BE49-F238E27FC236}">
                <a16:creationId xmlns:a16="http://schemas.microsoft.com/office/drawing/2014/main" id="{7F15ED35-84E0-4027-85DA-F81DEFCCA7CB}"/>
              </a:ext>
            </a:extLst>
          </p:cNvPr>
          <p:cNvSpPr txBox="1"/>
          <p:nvPr/>
        </p:nvSpPr>
        <p:spPr>
          <a:xfrm>
            <a:off x="6603747" y="1682578"/>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6" name="テキスト ボックス 18">
            <a:extLst>
              <a:ext uri="{FF2B5EF4-FFF2-40B4-BE49-F238E27FC236}">
                <a16:creationId xmlns:a16="http://schemas.microsoft.com/office/drawing/2014/main" id="{77FEC16D-1A80-4E63-9D49-2D76C795612B}"/>
              </a:ext>
            </a:extLst>
          </p:cNvPr>
          <p:cNvSpPr txBox="1"/>
          <p:nvPr/>
        </p:nvSpPr>
        <p:spPr>
          <a:xfrm>
            <a:off x="3968076" y="3197915"/>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17" name="テキスト ボックス 16">
            <a:extLst>
              <a:ext uri="{FF2B5EF4-FFF2-40B4-BE49-F238E27FC236}">
                <a16:creationId xmlns:a16="http://schemas.microsoft.com/office/drawing/2014/main" id="{3B8A0B3F-C8E0-44D4-9542-F568E18741C0}"/>
              </a:ext>
            </a:extLst>
          </p:cNvPr>
          <p:cNvSpPr txBox="1"/>
          <p:nvPr/>
        </p:nvSpPr>
        <p:spPr>
          <a:xfrm>
            <a:off x="3732959" y="3667727"/>
            <a:ext cx="4689104" cy="369332"/>
          </a:xfrm>
          <a:prstGeom prst="rect">
            <a:avLst/>
          </a:prstGeom>
          <a:noFill/>
        </p:spPr>
        <p:txBody>
          <a:bodyPr wrap="none" rtlCol="0">
            <a:spAutoFit/>
          </a:bodyPr>
          <a:lstStyle/>
          <a:p>
            <a:r>
              <a:rPr lang="en-US" altLang="ja-JP" b="1" dirty="0">
                <a:solidFill>
                  <a:srgbClr val="00B050"/>
                </a:solidFill>
              </a:rPr>
              <a:t>STM32</a:t>
            </a:r>
            <a:r>
              <a:rPr lang="ja-JP" altLang="en-US" dirty="0"/>
              <a:t>をプログラミングするための下準備する</a:t>
            </a:r>
            <a:endParaRPr kumimoji="1" lang="ja-JP" altLang="en-US" dirty="0"/>
          </a:p>
        </p:txBody>
      </p:sp>
      <p:sp>
        <p:nvSpPr>
          <p:cNvPr id="18" name="テキスト ボックス 17">
            <a:extLst>
              <a:ext uri="{FF2B5EF4-FFF2-40B4-BE49-F238E27FC236}">
                <a16:creationId xmlns:a16="http://schemas.microsoft.com/office/drawing/2014/main" id="{F7270317-73A0-4F47-B78C-383DCCBAE1A3}"/>
              </a:ext>
            </a:extLst>
          </p:cNvPr>
          <p:cNvSpPr txBox="1"/>
          <p:nvPr/>
        </p:nvSpPr>
        <p:spPr>
          <a:xfrm>
            <a:off x="3732959" y="4382626"/>
            <a:ext cx="5091458" cy="369332"/>
          </a:xfrm>
          <a:prstGeom prst="rect">
            <a:avLst/>
          </a:prstGeom>
          <a:noFill/>
        </p:spPr>
        <p:txBody>
          <a:bodyPr wrap="none" rtlCol="0">
            <a:spAutoFit/>
          </a:bodyPr>
          <a:lstStyle/>
          <a:p>
            <a:r>
              <a:rPr lang="en-US" altLang="ja-JP" b="1" dirty="0">
                <a:solidFill>
                  <a:srgbClr val="00B050"/>
                </a:solidFill>
              </a:rPr>
              <a:t>STM32</a:t>
            </a:r>
            <a:r>
              <a:rPr lang="ja-JP" altLang="en-US" dirty="0"/>
              <a:t>の加速度、温湿度等</a:t>
            </a:r>
            <a:r>
              <a:rPr kumimoji="1" lang="ja-JP" altLang="en-US" dirty="0"/>
              <a:t>を</a:t>
            </a:r>
            <a:r>
              <a:rPr kumimoji="1" lang="en-US" altLang="ja-JP" dirty="0"/>
              <a:t>USB</a:t>
            </a:r>
            <a:r>
              <a:rPr kumimoji="1" lang="ja-JP" altLang="en-US" dirty="0"/>
              <a:t>経由でモニタする</a:t>
            </a:r>
          </a:p>
        </p:txBody>
      </p:sp>
      <p:sp>
        <p:nvSpPr>
          <p:cNvPr id="19" name="テキスト ボックス 18">
            <a:extLst>
              <a:ext uri="{FF2B5EF4-FFF2-40B4-BE49-F238E27FC236}">
                <a16:creationId xmlns:a16="http://schemas.microsoft.com/office/drawing/2014/main" id="{5897CE64-F214-44E9-8904-46DC5C6E6F70}"/>
              </a:ext>
            </a:extLst>
          </p:cNvPr>
          <p:cNvSpPr txBox="1"/>
          <p:nvPr/>
        </p:nvSpPr>
        <p:spPr>
          <a:xfrm>
            <a:off x="3732959" y="4818008"/>
            <a:ext cx="4947793" cy="369332"/>
          </a:xfrm>
          <a:prstGeom prst="rect">
            <a:avLst/>
          </a:prstGeom>
          <a:noFill/>
        </p:spPr>
        <p:txBody>
          <a:bodyPr wrap="square" rtlCol="0">
            <a:spAutoFit/>
          </a:bodyPr>
          <a:lstStyle/>
          <a:p>
            <a:r>
              <a:rPr kumimoji="1" lang="en-US" altLang="ja-JP" b="1" dirty="0">
                <a:solidFill>
                  <a:srgbClr val="00B050"/>
                </a:solidFill>
              </a:rPr>
              <a:t>PC</a:t>
            </a:r>
            <a:r>
              <a:rPr kumimoji="1" lang="ja-JP" altLang="en-US" dirty="0"/>
              <a:t>に</a:t>
            </a:r>
            <a:r>
              <a:rPr kumimoji="1" lang="en-US" altLang="ja-JP" dirty="0"/>
              <a:t>Node</a:t>
            </a:r>
            <a:r>
              <a:rPr kumimoji="1" lang="ja-JP" altLang="en-US" dirty="0"/>
              <a:t> </a:t>
            </a:r>
            <a:r>
              <a:rPr kumimoji="1" lang="en-US" altLang="ja-JP" dirty="0"/>
              <a:t>JS</a:t>
            </a:r>
            <a:r>
              <a:rPr kumimoji="1" lang="ja-JP" altLang="en-US" dirty="0"/>
              <a:t>と</a:t>
            </a:r>
            <a:r>
              <a:rPr kumimoji="1" lang="en-US" altLang="ja-JP" b="1" dirty="0">
                <a:solidFill>
                  <a:srgbClr val="0563C1"/>
                </a:solidFill>
              </a:rPr>
              <a:t>Node-RED</a:t>
            </a:r>
            <a:r>
              <a:rPr kumimoji="1" lang="ja-JP" altLang="en-US" dirty="0"/>
              <a:t>をインストールする</a:t>
            </a:r>
            <a:endParaRPr kumimoji="1" lang="en-US" altLang="ja-JP" dirty="0"/>
          </a:p>
        </p:txBody>
      </p:sp>
      <p:sp>
        <p:nvSpPr>
          <p:cNvPr id="20" name="テキスト ボックス 19">
            <a:extLst>
              <a:ext uri="{FF2B5EF4-FFF2-40B4-BE49-F238E27FC236}">
                <a16:creationId xmlns:a16="http://schemas.microsoft.com/office/drawing/2014/main" id="{D42E73F3-CE3E-4B86-9FFF-9525020B4529}"/>
              </a:ext>
            </a:extLst>
          </p:cNvPr>
          <p:cNvSpPr txBox="1"/>
          <p:nvPr/>
        </p:nvSpPr>
        <p:spPr>
          <a:xfrm>
            <a:off x="3732959" y="5453621"/>
            <a:ext cx="5063630" cy="369332"/>
          </a:xfrm>
          <a:prstGeom prst="rect">
            <a:avLst/>
          </a:prstGeom>
          <a:noFill/>
        </p:spPr>
        <p:txBody>
          <a:bodyPr wrap="none" rtlCol="0">
            <a:spAutoFit/>
          </a:bodyPr>
          <a:lstStyle/>
          <a:p>
            <a:r>
              <a:rPr lang="ja-JP" altLang="en-US" dirty="0"/>
              <a:t>アンドロイド</a:t>
            </a:r>
            <a:r>
              <a:rPr lang="ja-JP" altLang="en-US" b="1" dirty="0">
                <a:solidFill>
                  <a:srgbClr val="00B050"/>
                </a:solidFill>
              </a:rPr>
              <a:t>スマホ</a:t>
            </a:r>
            <a:r>
              <a:rPr lang="ja-JP" altLang="en-US" dirty="0"/>
              <a:t>に</a:t>
            </a:r>
            <a:r>
              <a:rPr lang="en-US" altLang="ja-JP" b="1" dirty="0">
                <a:solidFill>
                  <a:srgbClr val="0563C1"/>
                </a:solidFill>
              </a:rPr>
              <a:t>MQTT</a:t>
            </a:r>
            <a:r>
              <a:rPr lang="ja-JP" altLang="en-US" b="1" dirty="0">
                <a:solidFill>
                  <a:srgbClr val="0563C1"/>
                </a:solidFill>
              </a:rPr>
              <a:t> </a:t>
            </a:r>
            <a:r>
              <a:rPr lang="en-US" altLang="ja-JP" b="1" dirty="0">
                <a:solidFill>
                  <a:srgbClr val="0563C1"/>
                </a:solidFill>
              </a:rPr>
              <a:t>Dash</a:t>
            </a:r>
            <a:r>
              <a:rPr lang="ja-JP" altLang="en-US" dirty="0"/>
              <a:t>をインストールする</a:t>
            </a:r>
            <a:endParaRPr kumimoji="1" lang="ja-JP" altLang="en-US" dirty="0"/>
          </a:p>
        </p:txBody>
      </p:sp>
      <p:sp>
        <p:nvSpPr>
          <p:cNvPr id="21" name="テキスト ボックス 20">
            <a:extLst>
              <a:ext uri="{FF2B5EF4-FFF2-40B4-BE49-F238E27FC236}">
                <a16:creationId xmlns:a16="http://schemas.microsoft.com/office/drawing/2014/main" id="{76ED5211-C701-4099-B982-005F8C93092A}"/>
              </a:ext>
            </a:extLst>
          </p:cNvPr>
          <p:cNvSpPr txBox="1"/>
          <p:nvPr/>
        </p:nvSpPr>
        <p:spPr>
          <a:xfrm>
            <a:off x="3732959" y="6167248"/>
            <a:ext cx="4034374" cy="369332"/>
          </a:xfrm>
          <a:prstGeom prst="rect">
            <a:avLst/>
          </a:prstGeom>
          <a:noFill/>
        </p:spPr>
        <p:txBody>
          <a:bodyPr wrap="none" rtlCol="0">
            <a:spAutoFit/>
          </a:bodyPr>
          <a:lstStyle/>
          <a:p>
            <a:r>
              <a:rPr lang="en-US" altLang="ja-JP" b="1" dirty="0">
                <a:solidFill>
                  <a:srgbClr val="0563C1"/>
                </a:solidFill>
              </a:rPr>
              <a:t>MQTT</a:t>
            </a:r>
            <a:r>
              <a:rPr lang="ja-JP" altLang="en-US" b="1" dirty="0">
                <a:solidFill>
                  <a:srgbClr val="0563C1"/>
                </a:solidFill>
              </a:rPr>
              <a:t> </a:t>
            </a:r>
            <a:r>
              <a:rPr lang="en-US" altLang="ja-JP" b="1" dirty="0">
                <a:solidFill>
                  <a:srgbClr val="0563C1"/>
                </a:solidFill>
              </a:rPr>
              <a:t>Dash</a:t>
            </a:r>
            <a:r>
              <a:rPr lang="ja-JP" altLang="en-US" dirty="0"/>
              <a:t>から</a:t>
            </a:r>
            <a:r>
              <a:rPr lang="en-US" altLang="ja-JP" b="1" dirty="0">
                <a:solidFill>
                  <a:srgbClr val="00B050"/>
                </a:solidFill>
              </a:rPr>
              <a:t>STM32</a:t>
            </a:r>
            <a:r>
              <a:rPr lang="ja-JP" altLang="en-US" dirty="0"/>
              <a:t>の</a:t>
            </a:r>
            <a:r>
              <a:rPr lang="en-US" altLang="ja-JP" dirty="0"/>
              <a:t>LED</a:t>
            </a:r>
            <a:r>
              <a:rPr lang="ja-JP" altLang="en-US" dirty="0"/>
              <a:t>を操作する</a:t>
            </a:r>
            <a:endParaRPr kumimoji="1" lang="ja-JP" altLang="en-US" dirty="0"/>
          </a:p>
        </p:txBody>
      </p:sp>
      <p:sp>
        <p:nvSpPr>
          <p:cNvPr id="22" name="テキスト ボックス 21">
            <a:extLst>
              <a:ext uri="{FF2B5EF4-FFF2-40B4-BE49-F238E27FC236}">
                <a16:creationId xmlns:a16="http://schemas.microsoft.com/office/drawing/2014/main" id="{2C8EDE94-D10E-4B9C-8B52-A61D5450A643}"/>
              </a:ext>
            </a:extLst>
          </p:cNvPr>
          <p:cNvSpPr txBox="1"/>
          <p:nvPr/>
        </p:nvSpPr>
        <p:spPr>
          <a:xfrm>
            <a:off x="3732959" y="4051154"/>
            <a:ext cx="2680542" cy="369332"/>
          </a:xfrm>
          <a:prstGeom prst="rect">
            <a:avLst/>
          </a:prstGeom>
          <a:noFill/>
        </p:spPr>
        <p:txBody>
          <a:bodyPr wrap="none" rtlCol="0">
            <a:spAutoFit/>
          </a:bodyPr>
          <a:lstStyle/>
          <a:p>
            <a:r>
              <a:rPr lang="en-US" altLang="ja-JP" b="1" dirty="0">
                <a:solidFill>
                  <a:srgbClr val="00B050"/>
                </a:solidFill>
              </a:rPr>
              <a:t>STM32</a:t>
            </a:r>
            <a:r>
              <a:rPr lang="ja-JP" altLang="en-US" dirty="0"/>
              <a:t>の</a:t>
            </a:r>
            <a:r>
              <a:rPr lang="en-US" altLang="ja-JP" dirty="0"/>
              <a:t>LED</a:t>
            </a:r>
            <a:r>
              <a:rPr lang="ja-JP" altLang="en-US" dirty="0"/>
              <a:t>を点滅させる</a:t>
            </a:r>
            <a:endParaRPr kumimoji="1" lang="ja-JP" altLang="en-US" dirty="0"/>
          </a:p>
        </p:txBody>
      </p:sp>
      <p:sp>
        <p:nvSpPr>
          <p:cNvPr id="23" name="テキスト ボックス 22">
            <a:extLst>
              <a:ext uri="{FF2B5EF4-FFF2-40B4-BE49-F238E27FC236}">
                <a16:creationId xmlns:a16="http://schemas.microsoft.com/office/drawing/2014/main" id="{04F065CF-7932-48FA-8E94-B4D5F9F75E55}"/>
              </a:ext>
            </a:extLst>
          </p:cNvPr>
          <p:cNvSpPr txBox="1"/>
          <p:nvPr/>
        </p:nvSpPr>
        <p:spPr>
          <a:xfrm>
            <a:off x="3382505" y="3675826"/>
            <a:ext cx="371740" cy="353134"/>
          </a:xfrm>
          <a:prstGeom prst="ellipse">
            <a:avLst/>
          </a:prstGeom>
          <a:solidFill>
            <a:srgbClr val="FF6699"/>
          </a:solidFill>
        </p:spPr>
        <p:txBody>
          <a:bodyPr wrap="none" rtlCol="0" anchor="ctr">
            <a:noAutofit/>
          </a:bodyPr>
          <a:lstStyle/>
          <a:p>
            <a:pPr algn="ctr"/>
            <a:r>
              <a:rPr lang="en-US" altLang="ja-JP" b="1">
                <a:solidFill>
                  <a:schemeClr val="bg1"/>
                </a:solidFill>
              </a:rPr>
              <a:t>1</a:t>
            </a:r>
            <a:endParaRPr kumimoji="1" lang="ja-JP" altLang="en-US" b="1">
              <a:solidFill>
                <a:schemeClr val="bg1"/>
              </a:solidFill>
            </a:endParaRPr>
          </a:p>
        </p:txBody>
      </p:sp>
      <p:sp>
        <p:nvSpPr>
          <p:cNvPr id="24" name="テキスト ボックス 23">
            <a:extLst>
              <a:ext uri="{FF2B5EF4-FFF2-40B4-BE49-F238E27FC236}">
                <a16:creationId xmlns:a16="http://schemas.microsoft.com/office/drawing/2014/main" id="{1BF9AC4A-09E5-459D-8768-F7D59F054834}"/>
              </a:ext>
            </a:extLst>
          </p:cNvPr>
          <p:cNvSpPr txBox="1"/>
          <p:nvPr/>
        </p:nvSpPr>
        <p:spPr>
          <a:xfrm>
            <a:off x="3382505" y="4059253"/>
            <a:ext cx="371740" cy="353134"/>
          </a:xfrm>
          <a:prstGeom prst="ellipse">
            <a:avLst/>
          </a:prstGeom>
          <a:solidFill>
            <a:srgbClr val="FF6699"/>
          </a:solidFill>
        </p:spPr>
        <p:txBody>
          <a:bodyPr wrap="none" rtlCol="0" anchor="ctr">
            <a:noAutofit/>
          </a:bodyPr>
          <a:lstStyle/>
          <a:p>
            <a:pPr algn="ctr"/>
            <a:r>
              <a:rPr lang="en-US" altLang="ja-JP" b="1">
                <a:solidFill>
                  <a:schemeClr val="bg1"/>
                </a:solidFill>
              </a:rPr>
              <a:t>2</a:t>
            </a:r>
            <a:endParaRPr kumimoji="1" lang="ja-JP" altLang="en-US" b="1">
              <a:solidFill>
                <a:schemeClr val="bg1"/>
              </a:solidFill>
            </a:endParaRPr>
          </a:p>
        </p:txBody>
      </p:sp>
      <p:sp>
        <p:nvSpPr>
          <p:cNvPr id="25" name="テキスト ボックス 24">
            <a:extLst>
              <a:ext uri="{FF2B5EF4-FFF2-40B4-BE49-F238E27FC236}">
                <a16:creationId xmlns:a16="http://schemas.microsoft.com/office/drawing/2014/main" id="{1EBBC7CA-575B-4BAC-BFAC-9D00DCA563CD}"/>
              </a:ext>
            </a:extLst>
          </p:cNvPr>
          <p:cNvSpPr txBox="1"/>
          <p:nvPr/>
        </p:nvSpPr>
        <p:spPr>
          <a:xfrm>
            <a:off x="3382505" y="4390725"/>
            <a:ext cx="371740" cy="353134"/>
          </a:xfrm>
          <a:prstGeom prst="ellipse">
            <a:avLst/>
          </a:prstGeom>
          <a:solidFill>
            <a:srgbClr val="FF6699"/>
          </a:solidFill>
        </p:spPr>
        <p:txBody>
          <a:bodyPr wrap="none" rtlCol="0" anchor="ctr">
            <a:noAutofit/>
          </a:bodyPr>
          <a:lstStyle/>
          <a:p>
            <a:pPr algn="ctr"/>
            <a:r>
              <a:rPr lang="en-US" altLang="ja-JP" b="1">
                <a:solidFill>
                  <a:schemeClr val="bg1"/>
                </a:solidFill>
              </a:rPr>
              <a:t>3</a:t>
            </a:r>
            <a:endParaRPr kumimoji="1" lang="ja-JP" altLang="en-US" b="1">
              <a:solidFill>
                <a:schemeClr val="bg1"/>
              </a:solidFill>
            </a:endParaRPr>
          </a:p>
        </p:txBody>
      </p:sp>
      <p:sp>
        <p:nvSpPr>
          <p:cNvPr id="26" name="テキスト ボックス 25">
            <a:extLst>
              <a:ext uri="{FF2B5EF4-FFF2-40B4-BE49-F238E27FC236}">
                <a16:creationId xmlns:a16="http://schemas.microsoft.com/office/drawing/2014/main" id="{9145C259-3E8A-4470-A90A-A386A80C9477}"/>
              </a:ext>
            </a:extLst>
          </p:cNvPr>
          <p:cNvSpPr txBox="1"/>
          <p:nvPr/>
        </p:nvSpPr>
        <p:spPr>
          <a:xfrm>
            <a:off x="3382505" y="4826107"/>
            <a:ext cx="371740" cy="353134"/>
          </a:xfrm>
          <a:prstGeom prst="ellipse">
            <a:avLst/>
          </a:prstGeom>
          <a:solidFill>
            <a:srgbClr val="FF6699"/>
          </a:solidFill>
        </p:spPr>
        <p:txBody>
          <a:bodyPr wrap="none" rtlCol="0" anchor="ctr">
            <a:noAutofit/>
          </a:bodyPr>
          <a:lstStyle/>
          <a:p>
            <a:pPr algn="ctr"/>
            <a:r>
              <a:rPr lang="en-US" altLang="ja-JP" b="1">
                <a:solidFill>
                  <a:schemeClr val="bg1"/>
                </a:solidFill>
              </a:rPr>
              <a:t>4</a:t>
            </a:r>
            <a:endParaRPr kumimoji="1" lang="ja-JP" altLang="en-US" b="1">
              <a:solidFill>
                <a:schemeClr val="bg1"/>
              </a:solidFill>
            </a:endParaRPr>
          </a:p>
        </p:txBody>
      </p:sp>
      <p:sp>
        <p:nvSpPr>
          <p:cNvPr id="27" name="テキスト ボックス 26">
            <a:extLst>
              <a:ext uri="{FF2B5EF4-FFF2-40B4-BE49-F238E27FC236}">
                <a16:creationId xmlns:a16="http://schemas.microsoft.com/office/drawing/2014/main" id="{221F954E-469A-4AF1-BC7E-EC95EEC8A3F1}"/>
              </a:ext>
            </a:extLst>
          </p:cNvPr>
          <p:cNvSpPr txBox="1"/>
          <p:nvPr/>
        </p:nvSpPr>
        <p:spPr>
          <a:xfrm>
            <a:off x="3382505" y="5170039"/>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sp>
        <p:nvSpPr>
          <p:cNvPr id="28" name="テキスト ボックス 27">
            <a:extLst>
              <a:ext uri="{FF2B5EF4-FFF2-40B4-BE49-F238E27FC236}">
                <a16:creationId xmlns:a16="http://schemas.microsoft.com/office/drawing/2014/main" id="{6332A4D6-358E-4CB6-8E75-E892F4014026}"/>
              </a:ext>
            </a:extLst>
          </p:cNvPr>
          <p:cNvSpPr txBox="1"/>
          <p:nvPr/>
        </p:nvSpPr>
        <p:spPr>
          <a:xfrm>
            <a:off x="3382505" y="5496807"/>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9" name="テキスト ボックス 28">
            <a:extLst>
              <a:ext uri="{FF2B5EF4-FFF2-40B4-BE49-F238E27FC236}">
                <a16:creationId xmlns:a16="http://schemas.microsoft.com/office/drawing/2014/main" id="{3FD2F356-C6CF-4670-9AC8-118A1C837CBD}"/>
              </a:ext>
            </a:extLst>
          </p:cNvPr>
          <p:cNvSpPr txBox="1"/>
          <p:nvPr/>
        </p:nvSpPr>
        <p:spPr>
          <a:xfrm>
            <a:off x="3732959" y="6466002"/>
            <a:ext cx="4605043" cy="369332"/>
          </a:xfrm>
          <a:prstGeom prst="rect">
            <a:avLst/>
          </a:prstGeom>
          <a:noFill/>
        </p:spPr>
        <p:txBody>
          <a:bodyPr wrap="none" rtlCol="0">
            <a:spAutoFit/>
          </a:bodyPr>
          <a:lstStyle/>
          <a:p>
            <a:r>
              <a:rPr lang="en-US" altLang="ja-JP" b="1" dirty="0">
                <a:solidFill>
                  <a:srgbClr val="0563C1"/>
                </a:solidFill>
              </a:rPr>
              <a:t>MQTT</a:t>
            </a:r>
            <a:r>
              <a:rPr lang="ja-JP" altLang="en-US" b="1" dirty="0">
                <a:solidFill>
                  <a:srgbClr val="0563C1"/>
                </a:solidFill>
              </a:rPr>
              <a:t> </a:t>
            </a:r>
            <a:r>
              <a:rPr lang="en-US" altLang="ja-JP" b="1" dirty="0">
                <a:solidFill>
                  <a:srgbClr val="0563C1"/>
                </a:solidFill>
              </a:rPr>
              <a:t>Dash</a:t>
            </a:r>
            <a:r>
              <a:rPr lang="ja-JP" altLang="en-US" dirty="0"/>
              <a:t>から</a:t>
            </a:r>
            <a:r>
              <a:rPr lang="en-US" altLang="ja-JP" b="1" dirty="0">
                <a:solidFill>
                  <a:srgbClr val="00B050"/>
                </a:solidFill>
              </a:rPr>
              <a:t>STM32</a:t>
            </a:r>
            <a:r>
              <a:rPr lang="ja-JP" altLang="en-US" dirty="0"/>
              <a:t>の送信間隔を設定する</a:t>
            </a:r>
          </a:p>
        </p:txBody>
      </p:sp>
      <p:sp>
        <p:nvSpPr>
          <p:cNvPr id="30" name="正方形/長方形 29">
            <a:extLst>
              <a:ext uri="{FF2B5EF4-FFF2-40B4-BE49-F238E27FC236}">
                <a16:creationId xmlns:a16="http://schemas.microsoft.com/office/drawing/2014/main" id="{2018BB0E-36B5-477B-AA84-593DAE35355D}"/>
              </a:ext>
            </a:extLst>
          </p:cNvPr>
          <p:cNvSpPr/>
          <p:nvPr/>
        </p:nvSpPr>
        <p:spPr>
          <a:xfrm>
            <a:off x="3335095" y="3707279"/>
            <a:ext cx="5877819" cy="103720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7A8D0901-EB77-40BB-A72B-302B79012410}"/>
              </a:ext>
            </a:extLst>
          </p:cNvPr>
          <p:cNvSpPr/>
          <p:nvPr/>
        </p:nvSpPr>
        <p:spPr>
          <a:xfrm>
            <a:off x="3335096" y="4825733"/>
            <a:ext cx="5877818" cy="1323963"/>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12E9668-9428-465E-A40B-0C3FB4E006D6}"/>
              </a:ext>
            </a:extLst>
          </p:cNvPr>
          <p:cNvSpPr/>
          <p:nvPr/>
        </p:nvSpPr>
        <p:spPr>
          <a:xfrm>
            <a:off x="3335095" y="6186119"/>
            <a:ext cx="5877819" cy="59483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9440" y="2467392"/>
            <a:ext cx="2360590" cy="1404209"/>
          </a:xfrm>
          <a:prstGeom prst="rect">
            <a:avLst/>
          </a:prstGeom>
        </p:spPr>
      </p:pic>
      <p:sp>
        <p:nvSpPr>
          <p:cNvPr id="34" name="正方形/長方形 33">
            <a:extLst>
              <a:ext uri="{FF2B5EF4-FFF2-40B4-BE49-F238E27FC236}">
                <a16:creationId xmlns:a16="http://schemas.microsoft.com/office/drawing/2014/main" id="{DEE77651-62DD-4559-8132-10B7614EEFDF}"/>
              </a:ext>
            </a:extLst>
          </p:cNvPr>
          <p:cNvSpPr/>
          <p:nvPr/>
        </p:nvSpPr>
        <p:spPr>
          <a:xfrm>
            <a:off x="710109" y="918085"/>
            <a:ext cx="2359132" cy="137277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5" name="テキスト ボックス 18">
            <a:extLst>
              <a:ext uri="{FF2B5EF4-FFF2-40B4-BE49-F238E27FC236}">
                <a16:creationId xmlns:a16="http://schemas.microsoft.com/office/drawing/2014/main" id="{FF204FEE-85C2-4975-9A76-50A781417DAF}"/>
              </a:ext>
            </a:extLst>
          </p:cNvPr>
          <p:cNvSpPr txBox="1"/>
          <p:nvPr/>
        </p:nvSpPr>
        <p:spPr>
          <a:xfrm>
            <a:off x="2039336" y="2986282"/>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sp>
        <p:nvSpPr>
          <p:cNvPr id="36" name="テキスト ボックス 1028">
            <a:extLst>
              <a:ext uri="{FF2B5EF4-FFF2-40B4-BE49-F238E27FC236}">
                <a16:creationId xmlns:a16="http://schemas.microsoft.com/office/drawing/2014/main" id="{A5374B92-EFA4-4565-8E18-67F66CC3E3F3}"/>
              </a:ext>
            </a:extLst>
          </p:cNvPr>
          <p:cNvSpPr txBox="1"/>
          <p:nvPr/>
        </p:nvSpPr>
        <p:spPr>
          <a:xfrm>
            <a:off x="1031059" y="1889403"/>
            <a:ext cx="1620957"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ja-JP" altLang="en-US" sz="1600" dirty="0">
                <a:solidFill>
                  <a:srgbClr val="389142"/>
                </a:solidFill>
                <a:latin typeface="Arial Black" panose="020B0A04020102020204" pitchFamily="34" charset="0"/>
              </a:rPr>
              <a:t>加速度センサー</a:t>
            </a:r>
            <a:endParaRPr kumimoji="1" lang="ja-JP" altLang="en-US" sz="1600" dirty="0">
              <a:solidFill>
                <a:srgbClr val="389142"/>
              </a:solidFill>
              <a:latin typeface="Arial Black" panose="020B0A04020102020204" pitchFamily="34" charset="0"/>
            </a:endParaRPr>
          </a:p>
        </p:txBody>
      </p:sp>
      <p:cxnSp>
        <p:nvCxnSpPr>
          <p:cNvPr id="37" name="直線コネクタ 12">
            <a:extLst>
              <a:ext uri="{FF2B5EF4-FFF2-40B4-BE49-F238E27FC236}">
                <a16:creationId xmlns:a16="http://schemas.microsoft.com/office/drawing/2014/main" id="{E23705D7-2F30-44A2-9A61-DBBEAAAF5D3C}"/>
              </a:ext>
            </a:extLst>
          </p:cNvPr>
          <p:cNvCxnSpPr>
            <a:cxnSpLocks/>
            <a:stCxn id="42" idx="0"/>
          </p:cNvCxnSpPr>
          <p:nvPr/>
        </p:nvCxnSpPr>
        <p:spPr>
          <a:xfrm rot="16200000" flipV="1">
            <a:off x="660057" y="4488514"/>
            <a:ext cx="1238398" cy="5551"/>
          </a:xfrm>
          <a:prstGeom prst="bentConnector3">
            <a:avLst>
              <a:gd name="adj1" fmla="val 50000"/>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8" name="テキスト ボックス 18">
            <a:extLst>
              <a:ext uri="{FF2B5EF4-FFF2-40B4-BE49-F238E27FC236}">
                <a16:creationId xmlns:a16="http://schemas.microsoft.com/office/drawing/2014/main" id="{BC98F0D7-7F82-4E9F-93F1-3A87C3FE55DF}"/>
              </a:ext>
            </a:extLst>
          </p:cNvPr>
          <p:cNvSpPr txBox="1"/>
          <p:nvPr/>
        </p:nvSpPr>
        <p:spPr>
          <a:xfrm>
            <a:off x="630918" y="4393177"/>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sp>
        <p:nvSpPr>
          <p:cNvPr id="39" name="テキスト ボックス 1028">
            <a:extLst>
              <a:ext uri="{FF2B5EF4-FFF2-40B4-BE49-F238E27FC236}">
                <a16:creationId xmlns:a16="http://schemas.microsoft.com/office/drawing/2014/main" id="{4B3849C2-1737-4CD7-BF75-83D9E7FB9E88}"/>
              </a:ext>
            </a:extLst>
          </p:cNvPr>
          <p:cNvSpPr txBox="1"/>
          <p:nvPr/>
        </p:nvSpPr>
        <p:spPr>
          <a:xfrm>
            <a:off x="1362680" y="391964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40" name="グループ化 39"/>
          <p:cNvGrpSpPr/>
          <p:nvPr/>
        </p:nvGrpSpPr>
        <p:grpSpPr>
          <a:xfrm>
            <a:off x="779236" y="5110489"/>
            <a:ext cx="1400359" cy="1005590"/>
            <a:chOff x="344283" y="3674474"/>
            <a:chExt cx="1400359" cy="1005590"/>
          </a:xfrm>
        </p:grpSpPr>
        <p:sp>
          <p:nvSpPr>
            <p:cNvPr id="41" name="テキスト ボックス 18">
              <a:extLst>
                <a:ext uri="{FF2B5EF4-FFF2-40B4-BE49-F238E27FC236}">
                  <a16:creationId xmlns:a16="http://schemas.microsoft.com/office/drawing/2014/main" id="{79BAEC1D-DDA4-47A9-A095-6CBA84EAF2CC}"/>
                </a:ext>
              </a:extLst>
            </p:cNvPr>
            <p:cNvSpPr txBox="1"/>
            <p:nvPr/>
          </p:nvSpPr>
          <p:spPr>
            <a:xfrm>
              <a:off x="411701" y="3894695"/>
              <a:ext cx="90281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600" dirty="0">
                  <a:solidFill>
                    <a:srgbClr val="00B050"/>
                  </a:solidFill>
                  <a:latin typeface="Arial Black" panose="020B0A04020102020204" pitchFamily="34" charset="0"/>
                </a:rPr>
                <a:t>開発</a:t>
              </a:r>
              <a:r>
                <a:rPr kumimoji="1" lang="en-US" altLang="ja-JP" sz="1600" dirty="0">
                  <a:solidFill>
                    <a:srgbClr val="00B050"/>
                  </a:solidFill>
                  <a:latin typeface="Arial Black" panose="020B0A04020102020204" pitchFamily="34" charset="0"/>
                </a:rPr>
                <a:t>PC</a:t>
              </a:r>
              <a:endParaRPr kumimoji="1" lang="ja-JP" altLang="en-US" sz="1600" dirty="0">
                <a:solidFill>
                  <a:srgbClr val="00B050"/>
                </a:solidFill>
                <a:latin typeface="Arial Black" panose="020B0A04020102020204" pitchFamily="34" charset="0"/>
              </a:endParaRPr>
            </a:p>
          </p:txBody>
        </p:sp>
        <p:pic>
          <p:nvPicPr>
            <p:cNvPr id="42" name="図 41">
              <a:extLst>
                <a:ext uri="{FF2B5EF4-FFF2-40B4-BE49-F238E27FC236}">
                  <a16:creationId xmlns:a16="http://schemas.microsoft.com/office/drawing/2014/main" id="{91775A5F-35F5-4E39-ADED-2EE88F459B6E}"/>
                </a:ext>
              </a:extLst>
            </p:cNvPr>
            <p:cNvPicPr>
              <a:picLocks noChangeAspect="1"/>
            </p:cNvPicPr>
            <p:nvPr/>
          </p:nvPicPr>
          <p:blipFill>
            <a:blip r:embed="rId4"/>
            <a:stretch>
              <a:fillRect/>
            </a:stretch>
          </p:blipFill>
          <p:spPr>
            <a:xfrm>
              <a:off x="344283" y="3674474"/>
              <a:ext cx="1005590" cy="1005590"/>
            </a:xfrm>
            <a:prstGeom prst="rect">
              <a:avLst/>
            </a:prstGeom>
          </p:spPr>
        </p:pic>
        <p:sp>
          <p:nvSpPr>
            <p:cNvPr id="43" name="テキスト ボックス 42">
              <a:extLst>
                <a:ext uri="{FF2B5EF4-FFF2-40B4-BE49-F238E27FC236}">
                  <a16:creationId xmlns:a16="http://schemas.microsoft.com/office/drawing/2014/main" id="{A664354D-E89A-4550-BE3F-AD199A690DAB}"/>
                </a:ext>
              </a:extLst>
            </p:cNvPr>
            <p:cNvSpPr txBox="1"/>
            <p:nvPr/>
          </p:nvSpPr>
          <p:spPr>
            <a:xfrm>
              <a:off x="1372902" y="3824135"/>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44" name="テキスト ボックス 43">
            <a:extLst>
              <a:ext uri="{FF2B5EF4-FFF2-40B4-BE49-F238E27FC236}">
                <a16:creationId xmlns:a16="http://schemas.microsoft.com/office/drawing/2014/main" id="{F79F7FCE-D6C1-4F70-8B4A-A1D2AE4F4256}"/>
              </a:ext>
            </a:extLst>
          </p:cNvPr>
          <p:cNvSpPr txBox="1"/>
          <p:nvPr/>
        </p:nvSpPr>
        <p:spPr>
          <a:xfrm>
            <a:off x="1301560" y="3338356"/>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45" name="テキスト ボックス 44">
            <a:extLst>
              <a:ext uri="{FF2B5EF4-FFF2-40B4-BE49-F238E27FC236}">
                <a16:creationId xmlns:a16="http://schemas.microsoft.com/office/drawing/2014/main" id="{B726A81A-F3E0-4911-A320-27E40428EA8F}"/>
              </a:ext>
            </a:extLst>
          </p:cNvPr>
          <p:cNvSpPr txBox="1"/>
          <p:nvPr/>
        </p:nvSpPr>
        <p:spPr>
          <a:xfrm>
            <a:off x="802927" y="1049839"/>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3</a:t>
            </a:r>
            <a:endParaRPr kumimoji="1" lang="ja-JP" altLang="en-US" b="1">
              <a:solidFill>
                <a:schemeClr val="bg1"/>
              </a:solidFill>
            </a:endParaRPr>
          </a:p>
        </p:txBody>
      </p:sp>
      <p:cxnSp>
        <p:nvCxnSpPr>
          <p:cNvPr id="46" name="直線コネクタ 12">
            <a:extLst>
              <a:ext uri="{FF2B5EF4-FFF2-40B4-BE49-F238E27FC236}">
                <a16:creationId xmlns:a16="http://schemas.microsoft.com/office/drawing/2014/main" id="{F8D31FF6-94DA-44BC-9D4D-FB1F682646D8}"/>
              </a:ext>
            </a:extLst>
          </p:cNvPr>
          <p:cNvCxnSpPr>
            <a:cxnSpLocks/>
            <a:stCxn id="33" idx="0"/>
            <a:endCxn id="36" idx="1"/>
          </p:cNvCxnSpPr>
          <p:nvPr/>
        </p:nvCxnSpPr>
        <p:spPr>
          <a:xfrm rot="16200000" flipV="1">
            <a:off x="1216041" y="1873698"/>
            <a:ext cx="408712" cy="778676"/>
          </a:xfrm>
          <a:prstGeom prst="bentConnector4">
            <a:avLst>
              <a:gd name="adj1" fmla="val 29291"/>
              <a:gd name="adj2" fmla="val 157722"/>
            </a:avLst>
          </a:prstGeom>
          <a:ln w="57150">
            <a:solidFill>
              <a:srgbClr val="389142"/>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8AEFB4E3-2DD7-4C64-93E2-173EA7A77AAC}"/>
              </a:ext>
            </a:extLst>
          </p:cNvPr>
          <p:cNvSpPr txBox="1"/>
          <p:nvPr/>
        </p:nvSpPr>
        <p:spPr>
          <a:xfrm>
            <a:off x="8962184" y="3216213"/>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48" name="テキスト ボックス 47">
            <a:extLst>
              <a:ext uri="{FF2B5EF4-FFF2-40B4-BE49-F238E27FC236}">
                <a16:creationId xmlns:a16="http://schemas.microsoft.com/office/drawing/2014/main" id="{61B66884-2612-4FF3-9B63-40ECA6378A3F}"/>
              </a:ext>
            </a:extLst>
          </p:cNvPr>
          <p:cNvSpPr txBox="1"/>
          <p:nvPr/>
        </p:nvSpPr>
        <p:spPr>
          <a:xfrm>
            <a:off x="9358418" y="3226846"/>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49" name="テキスト ボックス 1028">
            <a:extLst>
              <a:ext uri="{FF2B5EF4-FFF2-40B4-BE49-F238E27FC236}">
                <a16:creationId xmlns:a16="http://schemas.microsoft.com/office/drawing/2014/main" id="{0AB56FEF-5CF0-47DB-AE40-55BBD1562E23}"/>
              </a:ext>
            </a:extLst>
          </p:cNvPr>
          <p:cNvSpPr txBox="1"/>
          <p:nvPr/>
        </p:nvSpPr>
        <p:spPr>
          <a:xfrm>
            <a:off x="996212" y="1514863"/>
            <a:ext cx="1620957"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ja-JP" altLang="en-US" sz="1600" dirty="0">
                <a:solidFill>
                  <a:srgbClr val="389142"/>
                </a:solidFill>
                <a:latin typeface="Arial Black" panose="020B0A04020102020204" pitchFamily="34" charset="0"/>
              </a:rPr>
              <a:t>温湿度センサー</a:t>
            </a:r>
            <a:endParaRPr kumimoji="1" lang="ja-JP" altLang="en-US" sz="1600" dirty="0">
              <a:solidFill>
                <a:srgbClr val="389142"/>
              </a:solidFill>
              <a:latin typeface="Arial Black" panose="020B0A04020102020204" pitchFamily="34" charset="0"/>
            </a:endParaRPr>
          </a:p>
        </p:txBody>
      </p:sp>
      <p:cxnSp>
        <p:nvCxnSpPr>
          <p:cNvPr id="50" name="直線コネクタ 12">
            <a:extLst>
              <a:ext uri="{FF2B5EF4-FFF2-40B4-BE49-F238E27FC236}">
                <a16:creationId xmlns:a16="http://schemas.microsoft.com/office/drawing/2014/main" id="{B2DADCD5-C0F9-49F7-B121-0DAB34B71C41}"/>
              </a:ext>
            </a:extLst>
          </p:cNvPr>
          <p:cNvCxnSpPr>
            <a:cxnSpLocks/>
            <a:stCxn id="33" idx="1"/>
            <a:endCxn id="49" idx="1"/>
          </p:cNvCxnSpPr>
          <p:nvPr/>
        </p:nvCxnSpPr>
        <p:spPr>
          <a:xfrm rot="10800000" flipH="1">
            <a:off x="629440" y="1684141"/>
            <a:ext cx="366772" cy="1485357"/>
          </a:xfrm>
          <a:prstGeom prst="bentConnector3">
            <a:avLst>
              <a:gd name="adj1" fmla="val -62328"/>
            </a:avLst>
          </a:prstGeom>
          <a:ln w="57150">
            <a:solidFill>
              <a:srgbClr val="389142"/>
            </a:solidFill>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EE3FD00C-8D11-4164-8B81-BB89987E70A2}"/>
              </a:ext>
            </a:extLst>
          </p:cNvPr>
          <p:cNvSpPr/>
          <p:nvPr/>
        </p:nvSpPr>
        <p:spPr>
          <a:xfrm>
            <a:off x="2387389" y="3132265"/>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p:cNvSpPr txBox="1"/>
          <p:nvPr/>
        </p:nvSpPr>
        <p:spPr>
          <a:xfrm>
            <a:off x="1127346" y="1064779"/>
            <a:ext cx="1999950" cy="338554"/>
          </a:xfrm>
          <a:prstGeom prst="rect">
            <a:avLst/>
          </a:prstGeom>
          <a:noFill/>
        </p:spPr>
        <p:txBody>
          <a:bodyPr wrap="square" rtlCol="0">
            <a:spAutoFit/>
          </a:bodyPr>
          <a:lstStyle/>
          <a:p>
            <a:r>
              <a:rPr kumimoji="1" lang="en-US" altLang="ja-JP" sz="1600" dirty="0">
                <a:solidFill>
                  <a:srgbClr val="389142"/>
                </a:solidFill>
                <a:latin typeface="Arial Black" panose="020B0A04020102020204" pitchFamily="34" charset="0"/>
              </a:rPr>
              <a:t>STM32</a:t>
            </a:r>
            <a:r>
              <a:rPr kumimoji="1" lang="ja-JP" altLang="en-US" sz="1600" dirty="0">
                <a:solidFill>
                  <a:srgbClr val="389142"/>
                </a:solidFill>
                <a:latin typeface="Arial Black" panose="020B0A04020102020204" pitchFamily="34" charset="0"/>
              </a:rPr>
              <a:t>内のセンサ</a:t>
            </a:r>
            <a:endParaRPr kumimoji="1" lang="en-US" sz="1600" dirty="0">
              <a:solidFill>
                <a:srgbClr val="389142"/>
              </a:solidFill>
              <a:latin typeface="Arial Black" panose="020B0A04020102020204" pitchFamily="34" charset="0"/>
            </a:endParaRPr>
          </a:p>
        </p:txBody>
      </p:sp>
      <p:sp>
        <p:nvSpPr>
          <p:cNvPr id="53" name="テキスト ボックス 52">
            <a:extLst>
              <a:ext uri="{FF2B5EF4-FFF2-40B4-BE49-F238E27FC236}">
                <a16:creationId xmlns:a16="http://schemas.microsoft.com/office/drawing/2014/main" id="{6332A4D6-358E-4CB6-8E75-E892F4014026}"/>
              </a:ext>
            </a:extLst>
          </p:cNvPr>
          <p:cNvSpPr txBox="1"/>
          <p:nvPr/>
        </p:nvSpPr>
        <p:spPr>
          <a:xfrm>
            <a:off x="3400460" y="6159131"/>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8</a:t>
            </a:r>
            <a:endParaRPr kumimoji="1" lang="ja-JP" altLang="en-US" b="1" dirty="0">
              <a:solidFill>
                <a:schemeClr val="bg1"/>
              </a:solidFill>
            </a:endParaRPr>
          </a:p>
        </p:txBody>
      </p:sp>
      <p:pic>
        <p:nvPicPr>
          <p:cNvPr id="54" name="図 53"/>
          <p:cNvPicPr>
            <a:picLocks noChangeAspect="1"/>
          </p:cNvPicPr>
          <p:nvPr/>
        </p:nvPicPr>
        <p:blipFill>
          <a:blip r:embed="rId5"/>
          <a:stretch>
            <a:fillRect/>
          </a:stretch>
        </p:blipFill>
        <p:spPr>
          <a:xfrm>
            <a:off x="4334262" y="1112621"/>
            <a:ext cx="1875663" cy="1192533"/>
          </a:xfrm>
          <a:prstGeom prst="rect">
            <a:avLst/>
          </a:prstGeom>
        </p:spPr>
      </p:pic>
      <p:sp>
        <p:nvSpPr>
          <p:cNvPr id="55" name="テキスト ボックス 54">
            <a:extLst>
              <a:ext uri="{FF2B5EF4-FFF2-40B4-BE49-F238E27FC236}">
                <a16:creationId xmlns:a16="http://schemas.microsoft.com/office/drawing/2014/main" id="{5897CE64-F214-44E9-8904-46DC5C6E6F70}"/>
              </a:ext>
            </a:extLst>
          </p:cNvPr>
          <p:cNvSpPr txBox="1"/>
          <p:nvPr/>
        </p:nvSpPr>
        <p:spPr>
          <a:xfrm>
            <a:off x="3755988" y="5144765"/>
            <a:ext cx="4947793" cy="369332"/>
          </a:xfrm>
          <a:prstGeom prst="rect">
            <a:avLst/>
          </a:prstGeom>
          <a:noFill/>
        </p:spPr>
        <p:txBody>
          <a:bodyPr wrap="square" rtlCol="0">
            <a:spAutoFit/>
          </a:bodyPr>
          <a:lstStyle/>
          <a:p>
            <a:r>
              <a:rPr kumimoji="1" lang="en-US" altLang="ja-JP" b="1" dirty="0">
                <a:solidFill>
                  <a:srgbClr val="00B050"/>
                </a:solidFill>
              </a:rPr>
              <a:t>STM32</a:t>
            </a:r>
            <a:r>
              <a:rPr lang="ja-JP" altLang="en-US" dirty="0"/>
              <a:t>から</a:t>
            </a:r>
            <a:r>
              <a:rPr kumimoji="1" lang="ja-JP" altLang="en-US" dirty="0"/>
              <a:t>送付したデータ</a:t>
            </a:r>
            <a:r>
              <a:rPr lang="ja-JP" altLang="en-US" dirty="0"/>
              <a:t>を</a:t>
            </a:r>
            <a:r>
              <a:rPr kumimoji="1" lang="en-US" altLang="ja-JP" b="1" dirty="0">
                <a:solidFill>
                  <a:srgbClr val="0563C1"/>
                </a:solidFill>
              </a:rPr>
              <a:t>Node-RED</a:t>
            </a:r>
            <a:r>
              <a:rPr lang="ja-JP" altLang="en-US" dirty="0"/>
              <a:t>で見る</a:t>
            </a:r>
            <a:endParaRPr kumimoji="1" lang="en-US" altLang="ja-JP" dirty="0"/>
          </a:p>
        </p:txBody>
      </p:sp>
      <p:sp>
        <p:nvSpPr>
          <p:cNvPr id="56" name="テキスト ボックス 55">
            <a:extLst>
              <a:ext uri="{FF2B5EF4-FFF2-40B4-BE49-F238E27FC236}">
                <a16:creationId xmlns:a16="http://schemas.microsoft.com/office/drawing/2014/main" id="{6332A4D6-358E-4CB6-8E75-E892F4014026}"/>
              </a:ext>
            </a:extLst>
          </p:cNvPr>
          <p:cNvSpPr txBox="1"/>
          <p:nvPr/>
        </p:nvSpPr>
        <p:spPr>
          <a:xfrm>
            <a:off x="3400460" y="6485182"/>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9</a:t>
            </a:r>
            <a:endParaRPr kumimoji="1" lang="ja-JP" altLang="en-US" b="1" dirty="0">
              <a:solidFill>
                <a:schemeClr val="bg1"/>
              </a:solidFill>
            </a:endParaRPr>
          </a:p>
        </p:txBody>
      </p:sp>
      <p:sp>
        <p:nvSpPr>
          <p:cNvPr id="57" name="テキスト ボックス 56">
            <a:extLst>
              <a:ext uri="{FF2B5EF4-FFF2-40B4-BE49-F238E27FC236}">
                <a16:creationId xmlns:a16="http://schemas.microsoft.com/office/drawing/2014/main" id="{8AEFB4E3-2DD7-4C64-93E2-173EA7A77AAC}"/>
              </a:ext>
            </a:extLst>
          </p:cNvPr>
          <p:cNvSpPr txBox="1"/>
          <p:nvPr/>
        </p:nvSpPr>
        <p:spPr>
          <a:xfrm>
            <a:off x="8571527" y="3216213"/>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58" name="テキスト ボックス 57">
            <a:extLst>
              <a:ext uri="{FF2B5EF4-FFF2-40B4-BE49-F238E27FC236}">
                <a16:creationId xmlns:a16="http://schemas.microsoft.com/office/drawing/2014/main" id="{4A1385FC-B08E-4827-B1F8-44B1C501DA3F}"/>
              </a:ext>
            </a:extLst>
          </p:cNvPr>
          <p:cNvSpPr txBox="1"/>
          <p:nvPr/>
        </p:nvSpPr>
        <p:spPr>
          <a:xfrm>
            <a:off x="4764774" y="191063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59" name="テキスト ボックス 58">
            <a:extLst>
              <a:ext uri="{FF2B5EF4-FFF2-40B4-BE49-F238E27FC236}">
                <a16:creationId xmlns:a16="http://schemas.microsoft.com/office/drawing/2014/main" id="{6D6AE78C-9A58-4876-8695-236C54C8E0AF}"/>
              </a:ext>
            </a:extLst>
          </p:cNvPr>
          <p:cNvSpPr txBox="1"/>
          <p:nvPr/>
        </p:nvSpPr>
        <p:spPr>
          <a:xfrm>
            <a:off x="5161712" y="1912942"/>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63" name="図 62"/>
          <p:cNvPicPr>
            <a:picLocks noChangeAspect="1"/>
          </p:cNvPicPr>
          <p:nvPr/>
        </p:nvPicPr>
        <p:blipFill>
          <a:blip r:embed="rId6"/>
          <a:stretch>
            <a:fillRect/>
          </a:stretch>
        </p:blipFill>
        <p:spPr>
          <a:xfrm>
            <a:off x="9812253" y="3027765"/>
            <a:ext cx="552972" cy="573238"/>
          </a:xfrm>
          <a:prstGeom prst="rect">
            <a:avLst/>
          </a:prstGeom>
        </p:spPr>
      </p:pic>
      <p:sp>
        <p:nvSpPr>
          <p:cNvPr id="5" name="テキスト ボックス 20">
            <a:extLst>
              <a:ext uri="{FF2B5EF4-FFF2-40B4-BE49-F238E27FC236}">
                <a16:creationId xmlns:a16="http://schemas.microsoft.com/office/drawing/2014/main" id="{27C5CB55-6A7C-4EBA-8443-1D8A54E2B9E2}"/>
              </a:ext>
            </a:extLst>
          </p:cNvPr>
          <p:cNvSpPr txBox="1"/>
          <p:nvPr/>
        </p:nvSpPr>
        <p:spPr>
          <a:xfrm>
            <a:off x="7682453" y="1040425"/>
            <a:ext cx="1778149"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err="1">
                <a:solidFill>
                  <a:srgbClr val="006DD6"/>
                </a:solidFill>
                <a:latin typeface="Arial Black" panose="020B0A04020102020204" pitchFamily="34" charset="0"/>
              </a:rPr>
              <a:t>IoT</a:t>
            </a:r>
            <a:r>
              <a:rPr kumimoji="1" lang="en-US" altLang="ja-JP" sz="1600" dirty="0">
                <a:solidFill>
                  <a:srgbClr val="006DD6"/>
                </a:solidFill>
                <a:latin typeface="Arial Black" panose="020B0A04020102020204" pitchFamily="34" charset="0"/>
              </a:rPr>
              <a:t> Hub</a:t>
            </a:r>
          </a:p>
          <a:p>
            <a:r>
              <a:rPr lang="en-US" altLang="ja-JP" sz="1600" dirty="0">
                <a:solidFill>
                  <a:srgbClr val="0070C0"/>
                </a:solidFill>
                <a:latin typeface="Arial Black" panose="020B0A04020102020204" pitchFamily="34" charset="0"/>
              </a:rPr>
              <a:t>(Subscriber)</a:t>
            </a:r>
            <a:endParaRPr kumimoji="1" lang="ja-JP" altLang="en-US" sz="1600" dirty="0">
              <a:solidFill>
                <a:srgbClr val="006DD6"/>
              </a:solidFill>
              <a:latin typeface="Arial Black" panose="020B0A04020102020204" pitchFamily="34" charset="0"/>
            </a:endParaRPr>
          </a:p>
        </p:txBody>
      </p:sp>
      <p:sp>
        <p:nvSpPr>
          <p:cNvPr id="71" name="テキスト ボックス 20">
            <a:extLst>
              <a:ext uri="{FF2B5EF4-FFF2-40B4-BE49-F238E27FC236}">
                <a16:creationId xmlns:a16="http://schemas.microsoft.com/office/drawing/2014/main" id="{27C5CB55-6A7C-4EBA-8443-1D8A54E2B9E2}"/>
              </a:ext>
            </a:extLst>
          </p:cNvPr>
          <p:cNvSpPr txBox="1"/>
          <p:nvPr/>
        </p:nvSpPr>
        <p:spPr>
          <a:xfrm>
            <a:off x="9346748" y="2532387"/>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73" name="直線コネクタ 28">
            <a:extLst>
              <a:ext uri="{FF2B5EF4-FFF2-40B4-BE49-F238E27FC236}">
                <a16:creationId xmlns:a16="http://schemas.microsoft.com/office/drawing/2014/main" id="{FE8B996E-5782-4355-8BBC-B782CB7BD453}"/>
              </a:ext>
            </a:extLst>
          </p:cNvPr>
          <p:cNvCxnSpPr>
            <a:cxnSpLocks/>
            <a:stCxn id="54" idx="3"/>
            <a:endCxn id="63" idx="1"/>
          </p:cNvCxnSpPr>
          <p:nvPr/>
        </p:nvCxnSpPr>
        <p:spPr>
          <a:xfrm>
            <a:off x="6209925" y="1708888"/>
            <a:ext cx="3602328" cy="1605496"/>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7" name="テキスト ボックス 18">
            <a:extLst>
              <a:ext uri="{FF2B5EF4-FFF2-40B4-BE49-F238E27FC236}">
                <a16:creationId xmlns:a16="http://schemas.microsoft.com/office/drawing/2014/main" id="{77FEC16D-1A80-4E63-9D49-2D76C795612B}"/>
              </a:ext>
            </a:extLst>
          </p:cNvPr>
          <p:cNvSpPr txBox="1"/>
          <p:nvPr/>
        </p:nvSpPr>
        <p:spPr>
          <a:xfrm>
            <a:off x="7420463" y="1692104"/>
            <a:ext cx="1332884" cy="338554"/>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(Internet)</a:t>
            </a:r>
            <a:endParaRPr kumimoji="1" lang="ja-JP" altLang="en-US" sz="1600" dirty="0">
              <a:solidFill>
                <a:srgbClr val="34CDD7"/>
              </a:solidFill>
              <a:latin typeface="Arial Black" panose="020B0A04020102020204" pitchFamily="34" charset="0"/>
            </a:endParaRPr>
          </a:p>
        </p:txBody>
      </p:sp>
      <p:sp>
        <p:nvSpPr>
          <p:cNvPr id="78" name="テキスト ボックス 77">
            <a:extLst>
              <a:ext uri="{FF2B5EF4-FFF2-40B4-BE49-F238E27FC236}">
                <a16:creationId xmlns:a16="http://schemas.microsoft.com/office/drawing/2014/main" id="{D42E73F3-CE3E-4B86-9FFF-9525020B4529}"/>
              </a:ext>
            </a:extLst>
          </p:cNvPr>
          <p:cNvSpPr txBox="1"/>
          <p:nvPr/>
        </p:nvSpPr>
        <p:spPr>
          <a:xfrm>
            <a:off x="3720391" y="5772247"/>
            <a:ext cx="4613699" cy="369332"/>
          </a:xfrm>
          <a:prstGeom prst="rect">
            <a:avLst/>
          </a:prstGeom>
          <a:noFill/>
        </p:spPr>
        <p:txBody>
          <a:bodyPr wrap="none" rtlCol="0">
            <a:spAutoFit/>
          </a:bodyPr>
          <a:lstStyle/>
          <a:p>
            <a:r>
              <a:rPr kumimoji="1" lang="en-US" altLang="ja-JP" b="1" dirty="0">
                <a:solidFill>
                  <a:srgbClr val="0563C1"/>
                </a:solidFill>
              </a:rPr>
              <a:t>Node-RED</a:t>
            </a:r>
            <a:r>
              <a:rPr kumimoji="1" lang="ja-JP" altLang="en-US" dirty="0"/>
              <a:t>に集めたデータを</a:t>
            </a:r>
            <a:r>
              <a:rPr kumimoji="1" lang="en-US" altLang="ja-JP" b="1" dirty="0">
                <a:solidFill>
                  <a:srgbClr val="0563C1"/>
                </a:solidFill>
              </a:rPr>
              <a:t>MQTT</a:t>
            </a:r>
            <a:r>
              <a:rPr kumimoji="1" lang="ja-JP" altLang="en-US" b="1" dirty="0">
                <a:solidFill>
                  <a:srgbClr val="0563C1"/>
                </a:solidFill>
              </a:rPr>
              <a:t> </a:t>
            </a:r>
            <a:r>
              <a:rPr kumimoji="1" lang="en-US" altLang="ja-JP" b="1" dirty="0">
                <a:solidFill>
                  <a:srgbClr val="0563C1"/>
                </a:solidFill>
              </a:rPr>
              <a:t>Dash</a:t>
            </a:r>
            <a:r>
              <a:rPr lang="ja-JP" altLang="en-US" dirty="0"/>
              <a:t>で見る</a:t>
            </a:r>
            <a:endParaRPr kumimoji="1" lang="ja-JP" altLang="en-US" dirty="0"/>
          </a:p>
        </p:txBody>
      </p:sp>
      <p:sp>
        <p:nvSpPr>
          <p:cNvPr id="79" name="テキスト ボックス 78">
            <a:extLst>
              <a:ext uri="{FF2B5EF4-FFF2-40B4-BE49-F238E27FC236}">
                <a16:creationId xmlns:a16="http://schemas.microsoft.com/office/drawing/2014/main" id="{6332A4D6-358E-4CB6-8E75-E892F4014026}"/>
              </a:ext>
            </a:extLst>
          </p:cNvPr>
          <p:cNvSpPr txBox="1"/>
          <p:nvPr/>
        </p:nvSpPr>
        <p:spPr>
          <a:xfrm>
            <a:off x="3401467" y="5815433"/>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7</a:t>
            </a:r>
            <a:endParaRPr kumimoji="1" lang="ja-JP" altLang="en-US" b="1" dirty="0">
              <a:solidFill>
                <a:schemeClr val="bg1"/>
              </a:solidFill>
            </a:endParaRPr>
          </a:p>
        </p:txBody>
      </p:sp>
      <p:sp>
        <p:nvSpPr>
          <p:cNvPr id="65" name="テキスト ボックス 1028">
            <a:extLst>
              <a:ext uri="{FF2B5EF4-FFF2-40B4-BE49-F238E27FC236}">
                <a16:creationId xmlns:a16="http://schemas.microsoft.com/office/drawing/2014/main" id="{4B3849C2-1737-4CD7-BF75-83D9E7FB9E88}"/>
              </a:ext>
            </a:extLst>
          </p:cNvPr>
          <p:cNvSpPr txBox="1"/>
          <p:nvPr/>
        </p:nvSpPr>
        <p:spPr>
          <a:xfrm>
            <a:off x="3676960" y="978057"/>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66" name="正方形/長方形 65">
            <a:extLst>
              <a:ext uri="{FF2B5EF4-FFF2-40B4-BE49-F238E27FC236}">
                <a16:creationId xmlns:a16="http://schemas.microsoft.com/office/drawing/2014/main" id="{D539BA3B-9E57-4968-9012-39852B848129}"/>
              </a:ext>
            </a:extLst>
          </p:cNvPr>
          <p:cNvSpPr/>
          <p:nvPr/>
        </p:nvSpPr>
        <p:spPr>
          <a:xfrm>
            <a:off x="8318898" y="2345001"/>
            <a:ext cx="2510469" cy="125659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74" name="テキスト ボックス 18">
            <a:extLst>
              <a:ext uri="{FF2B5EF4-FFF2-40B4-BE49-F238E27FC236}">
                <a16:creationId xmlns:a16="http://schemas.microsoft.com/office/drawing/2014/main" id="{77FEC16D-1A80-4E63-9D49-2D76C795612B}"/>
              </a:ext>
            </a:extLst>
          </p:cNvPr>
          <p:cNvSpPr txBox="1"/>
          <p:nvPr/>
        </p:nvSpPr>
        <p:spPr>
          <a:xfrm>
            <a:off x="6497148" y="2087201"/>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75" name="テキスト ボックス 1028">
            <a:extLst>
              <a:ext uri="{FF2B5EF4-FFF2-40B4-BE49-F238E27FC236}">
                <a16:creationId xmlns:a16="http://schemas.microsoft.com/office/drawing/2014/main" id="{4B3849C2-1737-4CD7-BF75-83D9E7FB9E88}"/>
              </a:ext>
            </a:extLst>
          </p:cNvPr>
          <p:cNvSpPr txBox="1"/>
          <p:nvPr/>
        </p:nvSpPr>
        <p:spPr>
          <a:xfrm>
            <a:off x="8371960" y="23556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2" name="タイトル 1"/>
          <p:cNvSpPr>
            <a:spLocks noGrp="1"/>
          </p:cNvSpPr>
          <p:nvPr>
            <p:ph type="title"/>
          </p:nvPr>
        </p:nvSpPr>
        <p:spPr>
          <a:xfrm>
            <a:off x="0" y="22772"/>
            <a:ext cx="12191999" cy="1047494"/>
          </a:xfrm>
        </p:spPr>
        <p:txBody>
          <a:bodyPr/>
          <a:lstStyle/>
          <a:p>
            <a:pPr algn="ctr"/>
            <a:r>
              <a:rPr lang="ja-JP" altLang="en-US" dirty="0"/>
              <a:t>センサーボード・エッジ編（</a:t>
            </a:r>
            <a:r>
              <a:rPr lang="en-US" altLang="ja-JP" dirty="0"/>
              <a:t>12/23</a:t>
            </a:r>
            <a:r>
              <a:rPr lang="ja-JP" altLang="en-US" dirty="0"/>
              <a:t>予定）</a:t>
            </a:r>
            <a:endParaRPr lang="en-US" dirty="0"/>
          </a:p>
        </p:txBody>
      </p:sp>
    </p:spTree>
    <p:extLst>
      <p:ext uri="{BB962C8B-B14F-4D97-AF65-F5344CB8AC3E}">
        <p14:creationId xmlns:p14="http://schemas.microsoft.com/office/powerpoint/2010/main" val="1313763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グループ化 10"/>
          <p:cNvGrpSpPr/>
          <p:nvPr/>
        </p:nvGrpSpPr>
        <p:grpSpPr>
          <a:xfrm>
            <a:off x="2856090" y="2370666"/>
            <a:ext cx="6485152" cy="3830775"/>
            <a:chOff x="2218580" y="1690688"/>
            <a:chExt cx="7754839" cy="4612354"/>
          </a:xfrm>
        </p:grpSpPr>
        <p:pic>
          <p:nvPicPr>
            <p:cNvPr id="4" name="図 3">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580" y="1690688"/>
              <a:ext cx="7754839" cy="4612354"/>
            </a:xfrm>
            <a:prstGeom prst="rect">
              <a:avLst/>
            </a:prstGeom>
          </p:spPr>
        </p:pic>
        <p:grpSp>
          <p:nvGrpSpPr>
            <p:cNvPr id="5" name="グループ化 4">
              <a:extLst>
                <a:ext uri="{FF2B5EF4-FFF2-40B4-BE49-F238E27FC236}">
                  <a16:creationId xmlns:a16="http://schemas.microsoft.com/office/drawing/2014/main" id="{B0A96B70-3571-4332-9ECB-7FDACE95AA8D}"/>
                </a:ext>
              </a:extLst>
            </p:cNvPr>
            <p:cNvGrpSpPr/>
            <p:nvPr/>
          </p:nvGrpSpPr>
          <p:grpSpPr>
            <a:xfrm>
              <a:off x="2394314" y="4943298"/>
              <a:ext cx="2061308" cy="709613"/>
              <a:chOff x="6957666" y="4619962"/>
              <a:chExt cx="2061308" cy="709613"/>
            </a:xfrm>
          </p:grpSpPr>
          <p:sp>
            <p:nvSpPr>
              <p:cNvPr id="6" name="正方形/長方形 5">
                <a:extLst>
                  <a:ext uri="{FF2B5EF4-FFF2-40B4-BE49-F238E27FC236}">
                    <a16:creationId xmlns:a16="http://schemas.microsoft.com/office/drawing/2014/main" id="{344FCDC7-37B9-4320-B41F-E17902AB2F54}"/>
                  </a:ext>
                </a:extLst>
              </p:cNvPr>
              <p:cNvSpPr/>
              <p:nvPr/>
            </p:nvSpPr>
            <p:spPr>
              <a:xfrm>
                <a:off x="6957666" y="4619962"/>
                <a:ext cx="1263014"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Impact" panose="020B0806030902050204" pitchFamily="34" charset="0"/>
                  </a:rPr>
                  <a:t>ジェスチャセンサ</a:t>
                </a:r>
                <a:endParaRPr lang="en-US" sz="1600" dirty="0">
                  <a:solidFill>
                    <a:schemeClr val="tx1"/>
                  </a:solidFill>
                  <a:latin typeface="Impact" panose="020B0806030902050204" pitchFamily="34" charset="0"/>
                </a:endParaRPr>
              </a:p>
            </p:txBody>
          </p:sp>
          <p:sp>
            <p:nvSpPr>
              <p:cNvPr id="7" name="正方形/長方形 6">
                <a:extLst>
                  <a:ext uri="{FF2B5EF4-FFF2-40B4-BE49-F238E27FC236}">
                    <a16:creationId xmlns:a16="http://schemas.microsoft.com/office/drawing/2014/main" id="{4DF22DE9-5337-46CE-9564-4297987F3557}"/>
                  </a:ext>
                </a:extLst>
              </p:cNvPr>
              <p:cNvSpPr/>
              <p:nvPr/>
            </p:nvSpPr>
            <p:spPr>
              <a:xfrm>
                <a:off x="8634471" y="4860594"/>
                <a:ext cx="384503" cy="22835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コネクタ 7">
                <a:extLst>
                  <a:ext uri="{FF2B5EF4-FFF2-40B4-BE49-F238E27FC236}">
                    <a16:creationId xmlns:a16="http://schemas.microsoft.com/office/drawing/2014/main" id="{0CFB0562-34A7-4F23-B7B7-AC0330B11CD8}"/>
                  </a:ext>
                </a:extLst>
              </p:cNvPr>
              <p:cNvCxnSpPr>
                <a:cxnSpLocks/>
                <a:stCxn id="6" idx="3"/>
                <a:endCxn id="7" idx="1"/>
              </p:cNvCxnSpPr>
              <p:nvPr/>
            </p:nvCxnSpPr>
            <p:spPr>
              <a:xfrm>
                <a:off x="8220680" y="4974769"/>
                <a:ext cx="41379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9" name="タイトル 1">
            <a:extLst>
              <a:ext uri="{FF2B5EF4-FFF2-40B4-BE49-F238E27FC236}">
                <a16:creationId xmlns:a16="http://schemas.microsoft.com/office/drawing/2014/main" id="{A681A257-B41F-469C-9CB1-241949ED66DA}"/>
              </a:ext>
            </a:extLst>
          </p:cNvPr>
          <p:cNvSpPr>
            <a:spLocks noGrp="1"/>
          </p:cNvSpPr>
          <p:nvPr>
            <p:ph type="title"/>
          </p:nvPr>
        </p:nvSpPr>
        <p:spPr>
          <a:xfrm>
            <a:off x="0" y="0"/>
            <a:ext cx="12192000" cy="1325563"/>
          </a:xfrm>
        </p:spPr>
        <p:txBody>
          <a:bodyPr/>
          <a:lstStyle/>
          <a:p>
            <a:pPr algn="ctr"/>
            <a:r>
              <a:rPr lang="en-US" altLang="ja-JP" dirty="0">
                <a:solidFill>
                  <a:srgbClr val="0070C0"/>
                </a:solidFill>
              </a:rPr>
              <a:t>3-3</a:t>
            </a:r>
            <a:r>
              <a:rPr lang="ja-JP" altLang="en-US" dirty="0">
                <a:solidFill>
                  <a:srgbClr val="0070C0"/>
                </a:solidFill>
              </a:rPr>
              <a:t> </a:t>
            </a:r>
            <a:r>
              <a:rPr lang="ja-JP" altLang="en-US" sz="4000" dirty="0"/>
              <a:t>ジェスチャセンサを</a:t>
            </a:r>
            <a:r>
              <a:rPr lang="en-US" altLang="ja-JP" sz="4000" dirty="0"/>
              <a:t>USB</a:t>
            </a:r>
            <a:r>
              <a:rPr lang="ja-JP" altLang="en-US" sz="4000" dirty="0"/>
              <a:t>経由でモニタ</a:t>
            </a:r>
            <a:endParaRPr lang="en-US" sz="4000" dirty="0"/>
          </a:p>
        </p:txBody>
      </p:sp>
      <p:sp>
        <p:nvSpPr>
          <p:cNvPr id="10" name="テキスト ボックス 9"/>
          <p:cNvSpPr txBox="1"/>
          <p:nvPr/>
        </p:nvSpPr>
        <p:spPr>
          <a:xfrm>
            <a:off x="1154206" y="1367715"/>
            <a:ext cx="9883588" cy="646331"/>
          </a:xfrm>
          <a:prstGeom prst="rect">
            <a:avLst/>
          </a:prstGeom>
          <a:noFill/>
        </p:spPr>
        <p:txBody>
          <a:bodyPr wrap="square" rtlCol="0">
            <a:spAutoFit/>
          </a:bodyPr>
          <a:lstStyle/>
          <a:p>
            <a:r>
              <a:rPr lang="ja-JP" altLang="en-US" dirty="0"/>
              <a:t>ジェスチャセンサのライブラリをインストールし、その後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spTree>
    <p:extLst>
      <p:ext uri="{BB962C8B-B14F-4D97-AF65-F5344CB8AC3E}">
        <p14:creationId xmlns:p14="http://schemas.microsoft.com/office/powerpoint/2010/main" val="178057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460C1E1-E780-4F06-8983-3376BAD636EE}"/>
              </a:ext>
            </a:extLst>
          </p:cNvPr>
          <p:cNvSpPr>
            <a:spLocks noGrp="1"/>
          </p:cNvSpPr>
          <p:nvPr>
            <p:ph idx="1"/>
          </p:nvPr>
        </p:nvSpPr>
        <p:spPr>
          <a:xfrm>
            <a:off x="1309510" y="951785"/>
            <a:ext cx="10044289" cy="1701104"/>
          </a:xfrm>
        </p:spPr>
        <p:txBody>
          <a:bodyPr>
            <a:normAutofit/>
          </a:bodyPr>
          <a:lstStyle/>
          <a:p>
            <a:pPr marL="0" indent="0">
              <a:buNone/>
            </a:pPr>
            <a:r>
              <a:rPr lang="ja-JP" altLang="en-US" sz="1500" dirty="0"/>
              <a:t>■</a:t>
            </a:r>
            <a:r>
              <a:rPr lang="en-US" altLang="ja-JP" sz="1500" dirty="0"/>
              <a:t>STMduino_VL53L0X </a:t>
            </a:r>
            <a:r>
              <a:rPr lang="ja-JP" altLang="en-US" sz="1500" dirty="0"/>
              <a:t>のインストール</a:t>
            </a:r>
            <a:endParaRPr lang="en-US" altLang="ja-JP" sz="1500" dirty="0"/>
          </a:p>
          <a:p>
            <a:pPr marL="0" indent="0">
              <a:buNone/>
            </a:pPr>
            <a:r>
              <a:rPr lang="en-US" altLang="ja-JP" sz="1500" dirty="0"/>
              <a:t>      </a:t>
            </a:r>
            <a:r>
              <a:rPr lang="en-US" altLang="ja-JP" sz="1500" dirty="0" err="1"/>
              <a:t>ToF</a:t>
            </a:r>
            <a:r>
              <a:rPr lang="en-US" altLang="ja-JP" sz="1500" dirty="0"/>
              <a:t>(Time-Of-Flight)</a:t>
            </a:r>
            <a:r>
              <a:rPr lang="ja-JP" altLang="en-US" sz="1500" dirty="0" err="1"/>
              <a:t>、</a:t>
            </a:r>
            <a:r>
              <a:rPr lang="en-US" altLang="ja-JP" sz="1500" dirty="0"/>
              <a:t> </a:t>
            </a:r>
            <a:r>
              <a:rPr lang="ja-JP" altLang="en-US" sz="1500" dirty="0"/>
              <a:t>光の飛行時間</a:t>
            </a:r>
            <a:r>
              <a:rPr lang="en-US" altLang="ja-JP" sz="1500" dirty="0"/>
              <a:t>(</a:t>
            </a:r>
            <a:r>
              <a:rPr lang="ja-JP" altLang="en-US" sz="1500" dirty="0"/>
              <a:t>反射時間</a:t>
            </a:r>
            <a:r>
              <a:rPr lang="en-US" altLang="ja-JP" sz="1500" dirty="0"/>
              <a:t>)</a:t>
            </a:r>
            <a:r>
              <a:rPr lang="ja-JP" altLang="en-US" sz="1500" dirty="0"/>
              <a:t>を測定することで距離を測定します。</a:t>
            </a:r>
            <a:endParaRPr lang="en-US" altLang="ja-JP" sz="1500" dirty="0"/>
          </a:p>
          <a:p>
            <a:pPr marL="0" indent="0">
              <a:buNone/>
            </a:pPr>
            <a:r>
              <a:rPr lang="ja-JP" altLang="en-US" sz="1500" dirty="0"/>
              <a:t>      複数のジェスチャセンサを組み合わせると、手の動きを認識したりすることが可能となります。</a:t>
            </a:r>
            <a:endParaRPr lang="en-US" altLang="ja-JP" sz="1500" dirty="0"/>
          </a:p>
          <a:p>
            <a:pPr marL="0" indent="0">
              <a:buNone/>
            </a:pPr>
            <a:r>
              <a:rPr lang="ja-JP" altLang="en-US" sz="1500" dirty="0"/>
              <a:t>   </a:t>
            </a:r>
            <a:r>
              <a:rPr lang="en-US" altLang="ja-JP" sz="1500" dirty="0"/>
              <a:t>     </a:t>
            </a:r>
            <a:r>
              <a:rPr lang="ja-JP" altLang="en-US" sz="1500" dirty="0"/>
              <a:t>ジェスチャセンサ </a:t>
            </a:r>
            <a:r>
              <a:rPr lang="en-US" altLang="ja-JP" sz="1500" dirty="0"/>
              <a:t>: </a:t>
            </a:r>
            <a:r>
              <a:rPr lang="en-US" altLang="ja-JP" sz="1500" dirty="0">
                <a:solidFill>
                  <a:srgbClr val="FF0000"/>
                </a:solidFill>
              </a:rPr>
              <a:t>VL53L0X</a:t>
            </a:r>
          </a:p>
          <a:p>
            <a:pPr marL="0" indent="0">
              <a:buNone/>
            </a:pPr>
            <a:r>
              <a:rPr lang="ja-JP" altLang="en-US" sz="1500" dirty="0">
                <a:solidFill>
                  <a:srgbClr val="FF0000"/>
                </a:solidFill>
              </a:rPr>
              <a:t>      </a:t>
            </a:r>
            <a:r>
              <a:rPr lang="en-US" altLang="ja-JP" sz="1500" dirty="0">
                <a:solidFill>
                  <a:srgbClr val="FF0000"/>
                </a:solidFill>
              </a:rPr>
              <a:t> </a:t>
            </a:r>
            <a:r>
              <a:rPr lang="en-US" altLang="ja-JP" sz="1500" dirty="0"/>
              <a:t> </a:t>
            </a:r>
            <a:r>
              <a:rPr lang="ja-JP" altLang="en-US" sz="1500" dirty="0"/>
              <a:t>ライブラリ              </a:t>
            </a:r>
            <a:r>
              <a:rPr lang="en-US" altLang="ja-JP" sz="1500" dirty="0"/>
              <a:t>: </a:t>
            </a:r>
            <a:r>
              <a:rPr lang="en-US" altLang="ja-JP" sz="1500" dirty="0">
                <a:solidFill>
                  <a:srgbClr val="FF0000"/>
                </a:solidFill>
              </a:rPr>
              <a:t>STMduino_VL53L0X</a:t>
            </a:r>
          </a:p>
          <a:p>
            <a:pPr marL="0" indent="0">
              <a:buNone/>
            </a:pPr>
            <a:endParaRPr kumimoji="1" lang="ja-JP" altLang="en-US" sz="1500" dirty="0"/>
          </a:p>
        </p:txBody>
      </p:sp>
      <p:sp>
        <p:nvSpPr>
          <p:cNvPr id="4" name="タイトル 1">
            <a:extLst>
              <a:ext uri="{FF2B5EF4-FFF2-40B4-BE49-F238E27FC236}">
                <a16:creationId xmlns:a16="http://schemas.microsoft.com/office/drawing/2014/main" id="{A681A257-B41F-469C-9CB1-241949ED66DA}"/>
              </a:ext>
            </a:extLst>
          </p:cNvPr>
          <p:cNvSpPr>
            <a:spLocks noGrp="1"/>
          </p:cNvSpPr>
          <p:nvPr>
            <p:ph type="title"/>
          </p:nvPr>
        </p:nvSpPr>
        <p:spPr>
          <a:xfrm>
            <a:off x="0" y="0"/>
            <a:ext cx="12192000" cy="1325563"/>
          </a:xfrm>
        </p:spPr>
        <p:txBody>
          <a:bodyPr/>
          <a:lstStyle/>
          <a:p>
            <a:pPr algn="ctr"/>
            <a:r>
              <a:rPr lang="en-US" altLang="ja-JP" dirty="0">
                <a:solidFill>
                  <a:srgbClr val="0070C0"/>
                </a:solidFill>
              </a:rPr>
              <a:t>3-3</a:t>
            </a:r>
            <a:r>
              <a:rPr lang="ja-JP" altLang="en-US" dirty="0">
                <a:solidFill>
                  <a:srgbClr val="0070C0"/>
                </a:solidFill>
              </a:rPr>
              <a:t> </a:t>
            </a:r>
            <a:r>
              <a:rPr lang="ja-JP" altLang="en-US" sz="4000" dirty="0"/>
              <a:t>ジェスチャセンサを</a:t>
            </a:r>
            <a:r>
              <a:rPr lang="en-US" altLang="ja-JP" sz="4000" dirty="0"/>
              <a:t>USB</a:t>
            </a:r>
            <a:r>
              <a:rPr lang="ja-JP" altLang="en-US" sz="4000" dirty="0"/>
              <a:t>経由でモニタ</a:t>
            </a:r>
            <a:endParaRPr lang="en-US" sz="4000" dirty="0"/>
          </a:p>
        </p:txBody>
      </p:sp>
      <p:grpSp>
        <p:nvGrpSpPr>
          <p:cNvPr id="6" name="グループ化 5"/>
          <p:cNvGrpSpPr/>
          <p:nvPr/>
        </p:nvGrpSpPr>
        <p:grpSpPr>
          <a:xfrm>
            <a:off x="2810934" y="3258867"/>
            <a:ext cx="6174580" cy="3385704"/>
            <a:chOff x="2619022" y="3032115"/>
            <a:chExt cx="6309606" cy="3544722"/>
          </a:xfrm>
        </p:grpSpPr>
        <p:pic>
          <p:nvPicPr>
            <p:cNvPr id="2" name="図 1"/>
            <p:cNvPicPr>
              <a:picLocks noChangeAspect="1"/>
            </p:cNvPicPr>
            <p:nvPr/>
          </p:nvPicPr>
          <p:blipFill>
            <a:blip r:embed="rId2"/>
            <a:stretch>
              <a:fillRect/>
            </a:stretch>
          </p:blipFill>
          <p:spPr>
            <a:xfrm>
              <a:off x="2619022" y="3032115"/>
              <a:ext cx="6309606" cy="3544722"/>
            </a:xfrm>
            <a:prstGeom prst="rect">
              <a:avLst/>
            </a:prstGeom>
          </p:spPr>
        </p:pic>
        <p:sp>
          <p:nvSpPr>
            <p:cNvPr id="5" name="角丸四角形 4"/>
            <p:cNvSpPr/>
            <p:nvPr/>
          </p:nvSpPr>
          <p:spPr>
            <a:xfrm>
              <a:off x="2725825" y="4259263"/>
              <a:ext cx="6045642" cy="79022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p:cNvSpPr txBox="1"/>
          <p:nvPr/>
        </p:nvSpPr>
        <p:spPr>
          <a:xfrm>
            <a:off x="1309510" y="2889535"/>
            <a:ext cx="10044289"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3487616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460C1E1-E780-4F06-8983-3376BAD636EE}"/>
              </a:ext>
            </a:extLst>
          </p:cNvPr>
          <p:cNvSpPr>
            <a:spLocks noGrp="1"/>
          </p:cNvSpPr>
          <p:nvPr>
            <p:ph idx="1"/>
          </p:nvPr>
        </p:nvSpPr>
        <p:spPr>
          <a:xfrm>
            <a:off x="834496" y="994128"/>
            <a:ext cx="10515600" cy="1764241"/>
          </a:xfrm>
        </p:spPr>
        <p:txBody>
          <a:bodyPr>
            <a:normAutofit/>
          </a:bodyPr>
          <a:lstStyle/>
          <a:p>
            <a:pPr marL="0" indent="0">
              <a:buNone/>
            </a:pPr>
            <a:r>
              <a:rPr lang="ja-JP" altLang="en-US" sz="1500" dirty="0"/>
              <a:t>■ </a:t>
            </a:r>
            <a:r>
              <a:rPr lang="en-US" altLang="ja-JP" sz="1500" dirty="0" err="1"/>
              <a:t>ArduinoSTL</a:t>
            </a:r>
            <a:r>
              <a:rPr lang="en-US" altLang="ja-JP" sz="1500" dirty="0"/>
              <a:t> </a:t>
            </a:r>
            <a:r>
              <a:rPr lang="ja-JP" altLang="en-US" sz="1500" dirty="0"/>
              <a:t>のインストール</a:t>
            </a:r>
            <a:endParaRPr lang="en-US" altLang="ja-JP" sz="1500" dirty="0"/>
          </a:p>
          <a:p>
            <a:pPr marL="0" indent="0">
              <a:buNone/>
            </a:pPr>
            <a:r>
              <a:rPr lang="ja-JP" altLang="en-US" sz="1500" dirty="0"/>
              <a:t>　　</a:t>
            </a:r>
            <a:r>
              <a:rPr lang="en-US" altLang="ja-JP" sz="1500" dirty="0"/>
              <a:t>Standard</a:t>
            </a:r>
            <a:r>
              <a:rPr lang="ja-JP" altLang="en-US" sz="1500" dirty="0"/>
              <a:t> </a:t>
            </a:r>
            <a:r>
              <a:rPr lang="en-US" altLang="ja-JP" sz="1500" dirty="0"/>
              <a:t>Template</a:t>
            </a:r>
            <a:r>
              <a:rPr lang="ja-JP" altLang="en-US" sz="1500" dirty="0"/>
              <a:t> </a:t>
            </a:r>
            <a:r>
              <a:rPr lang="en-US" altLang="ja-JP" sz="1500" dirty="0"/>
              <a:t>Library</a:t>
            </a:r>
            <a:r>
              <a:rPr lang="ja-JP" altLang="en-US" sz="1500" dirty="0"/>
              <a:t> を使用できるようにします。</a:t>
            </a:r>
            <a:r>
              <a:rPr lang="en-US" altLang="ja-JP" sz="1500" dirty="0"/>
              <a:t>Vector, List, Map, Queue </a:t>
            </a:r>
            <a:r>
              <a:rPr lang="ja-JP" altLang="en-US" sz="1500" dirty="0"/>
              <a:t>などのコンテナを使用できるようになります。</a:t>
            </a:r>
            <a:endParaRPr lang="en-US" altLang="ja-JP" sz="1500" dirty="0"/>
          </a:p>
          <a:p>
            <a:pPr marL="0" indent="0">
              <a:buNone/>
            </a:pPr>
            <a:r>
              <a:rPr lang="en-US" altLang="ja-JP" sz="1500" dirty="0"/>
              <a:t>      </a:t>
            </a:r>
            <a:r>
              <a:rPr lang="ja-JP" altLang="en-US" sz="1500" dirty="0"/>
              <a:t>今回のサンプルでは、配列データを簡単に扱える </a:t>
            </a:r>
            <a:r>
              <a:rPr lang="en-US" altLang="ja-JP" sz="1500" dirty="0"/>
              <a:t>vector </a:t>
            </a:r>
            <a:r>
              <a:rPr lang="ja-JP" altLang="en-US" sz="1500" dirty="0"/>
              <a:t>を使用しています。</a:t>
            </a:r>
            <a:endParaRPr lang="en-US" altLang="ja-JP" sz="1500" dirty="0"/>
          </a:p>
          <a:p>
            <a:pPr marL="0" indent="0">
              <a:buNone/>
            </a:pPr>
            <a:r>
              <a:rPr lang="ja-JP" altLang="en-US" sz="1500" dirty="0"/>
              <a:t>         ライブラリ            ：</a:t>
            </a:r>
            <a:r>
              <a:rPr lang="en-US" altLang="ja-JP" sz="1500" dirty="0" err="1">
                <a:solidFill>
                  <a:srgbClr val="FF0000"/>
                </a:solidFill>
              </a:rPr>
              <a:t>ArduinoSTL</a:t>
            </a:r>
            <a:endParaRPr lang="en-US" altLang="ja-JP" sz="1500" dirty="0">
              <a:solidFill>
                <a:srgbClr val="FF0000"/>
              </a:solidFill>
            </a:endParaRPr>
          </a:p>
          <a:p>
            <a:pPr marL="0" indent="0">
              <a:buNone/>
            </a:pPr>
            <a:endParaRPr kumimoji="1" lang="ja-JP" altLang="en-US" sz="1500" dirty="0"/>
          </a:p>
        </p:txBody>
      </p:sp>
      <p:sp>
        <p:nvSpPr>
          <p:cNvPr id="4" name="タイトル 1">
            <a:extLst>
              <a:ext uri="{FF2B5EF4-FFF2-40B4-BE49-F238E27FC236}">
                <a16:creationId xmlns:a16="http://schemas.microsoft.com/office/drawing/2014/main" id="{A681A257-B41F-469C-9CB1-241949ED66DA}"/>
              </a:ext>
            </a:extLst>
          </p:cNvPr>
          <p:cNvSpPr>
            <a:spLocks noGrp="1"/>
          </p:cNvSpPr>
          <p:nvPr>
            <p:ph type="title"/>
          </p:nvPr>
        </p:nvSpPr>
        <p:spPr>
          <a:xfrm>
            <a:off x="0" y="0"/>
            <a:ext cx="12192000" cy="1325563"/>
          </a:xfrm>
        </p:spPr>
        <p:txBody>
          <a:bodyPr/>
          <a:lstStyle/>
          <a:p>
            <a:pPr algn="ctr"/>
            <a:r>
              <a:rPr lang="en-US" altLang="ja-JP" dirty="0">
                <a:solidFill>
                  <a:srgbClr val="0070C0"/>
                </a:solidFill>
              </a:rPr>
              <a:t>3-3</a:t>
            </a:r>
            <a:r>
              <a:rPr lang="ja-JP" altLang="en-US" dirty="0">
                <a:solidFill>
                  <a:srgbClr val="0070C0"/>
                </a:solidFill>
              </a:rPr>
              <a:t> </a:t>
            </a:r>
            <a:r>
              <a:rPr lang="ja-JP" altLang="en-US" sz="4000" dirty="0"/>
              <a:t>ジェスチャセンサを</a:t>
            </a:r>
            <a:r>
              <a:rPr lang="en-US" altLang="ja-JP" sz="4000" dirty="0"/>
              <a:t>USB</a:t>
            </a:r>
            <a:r>
              <a:rPr lang="ja-JP" altLang="en-US" sz="4000" dirty="0"/>
              <a:t>経由でモニタ</a:t>
            </a:r>
            <a:endParaRPr lang="en-US" sz="4000" dirty="0"/>
          </a:p>
        </p:txBody>
      </p:sp>
      <p:grpSp>
        <p:nvGrpSpPr>
          <p:cNvPr id="6" name="グループ化 5"/>
          <p:cNvGrpSpPr/>
          <p:nvPr/>
        </p:nvGrpSpPr>
        <p:grpSpPr>
          <a:xfrm>
            <a:off x="2974622" y="3366791"/>
            <a:ext cx="6235348" cy="3366733"/>
            <a:chOff x="2664178" y="2776398"/>
            <a:chExt cx="6856237" cy="3864113"/>
          </a:xfrm>
        </p:grpSpPr>
        <p:pic>
          <p:nvPicPr>
            <p:cNvPr id="2" name="図 1"/>
            <p:cNvPicPr>
              <a:picLocks noChangeAspect="1"/>
            </p:cNvPicPr>
            <p:nvPr/>
          </p:nvPicPr>
          <p:blipFill>
            <a:blip r:embed="rId2"/>
            <a:stretch>
              <a:fillRect/>
            </a:stretch>
          </p:blipFill>
          <p:spPr>
            <a:xfrm>
              <a:off x="2664178" y="2776398"/>
              <a:ext cx="6856237" cy="3864113"/>
            </a:xfrm>
            <a:prstGeom prst="rect">
              <a:avLst/>
            </a:prstGeom>
          </p:spPr>
        </p:pic>
        <p:sp>
          <p:nvSpPr>
            <p:cNvPr id="5" name="角丸四角形 4"/>
            <p:cNvSpPr/>
            <p:nvPr/>
          </p:nvSpPr>
          <p:spPr>
            <a:xfrm>
              <a:off x="2818518" y="3401306"/>
              <a:ext cx="6547556" cy="83202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p:cNvSpPr txBox="1"/>
          <p:nvPr/>
        </p:nvSpPr>
        <p:spPr>
          <a:xfrm>
            <a:off x="961680" y="2443461"/>
            <a:ext cx="10882119" cy="923330"/>
          </a:xfrm>
          <a:prstGeom prst="rect">
            <a:avLst/>
          </a:prstGeom>
          <a:noFill/>
        </p:spPr>
        <p:txBody>
          <a:bodyPr wrap="square" rtlCol="0">
            <a:spAutoFit/>
          </a:bodyPr>
          <a:lstStyle/>
          <a:p>
            <a:r>
              <a:rPr lang="ja-JP" altLang="en-US" dirty="0"/>
              <a:t>ライブラリのインストール手順は</a:t>
            </a:r>
            <a:endParaRPr lang="en-US" altLang="ja-JP" dirty="0"/>
          </a:p>
          <a:p>
            <a:r>
              <a:rPr lang="ja-JP" altLang="en-US" dirty="0"/>
              <a:t>「</a:t>
            </a:r>
            <a:r>
              <a:rPr lang="en-US" altLang="ja-JP" dirty="0"/>
              <a:t>1-2 STM32</a:t>
            </a:r>
            <a:r>
              <a:rPr lang="ja-JP" altLang="en-US" dirty="0"/>
              <a:t>に</a:t>
            </a:r>
            <a:r>
              <a:rPr lang="en-US" altLang="ja-JP" dirty="0"/>
              <a:t>stm32duino/Arduino_Core_STM32</a:t>
            </a:r>
            <a:r>
              <a:rPr lang="ja-JP" altLang="en-US" dirty="0"/>
              <a:t>をインストールする」の</a:t>
            </a:r>
            <a:endParaRPr lang="en-US" altLang="ja-JP" dirty="0"/>
          </a:p>
          <a:p>
            <a:r>
              <a:rPr lang="ja-JP" altLang="en-US" dirty="0"/>
              <a:t>「</a:t>
            </a:r>
            <a:r>
              <a:rPr lang="en-US" altLang="ja-JP" dirty="0"/>
              <a:t>Step2</a:t>
            </a:r>
            <a:r>
              <a:rPr lang="ja-JP" altLang="en-US"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en-US" altLang="ja-JP" dirty="0"/>
              <a:t> </a:t>
            </a:r>
            <a:r>
              <a:rPr lang="ja-JP" altLang="en-US" dirty="0"/>
              <a:t>のボードマネージャーで</a:t>
            </a:r>
            <a:r>
              <a:rPr lang="en-US" altLang="ja-JP" b="1" dirty="0">
                <a:solidFill>
                  <a:srgbClr val="0070C0"/>
                </a:solidFill>
              </a:rPr>
              <a:t>stm32duino/Arduino_Core_STM32</a:t>
            </a:r>
            <a:r>
              <a:rPr lang="ja-JP" altLang="en-US" dirty="0"/>
              <a:t>をダウンロードします」同様です。</a:t>
            </a:r>
            <a:endParaRPr lang="en-US" altLang="ja-JP" dirty="0"/>
          </a:p>
        </p:txBody>
      </p:sp>
    </p:spTree>
    <p:extLst>
      <p:ext uri="{BB962C8B-B14F-4D97-AF65-F5344CB8AC3E}">
        <p14:creationId xmlns:p14="http://schemas.microsoft.com/office/powerpoint/2010/main" val="1860216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1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Arduino_Gesture</a:t>
            </a:r>
            <a:r>
              <a:rPr lang="ja-JP" altLang="en-US" sz="1600" dirty="0">
                <a:latin typeface="+mn-ea"/>
              </a:rPr>
              <a:t>を開きます。</a:t>
            </a:r>
            <a:endParaRPr lang="arn-CL" altLang="ja-JP" sz="1500" dirty="0"/>
          </a:p>
        </p:txBody>
      </p:sp>
      <p:grpSp>
        <p:nvGrpSpPr>
          <p:cNvPr id="3" name="グループ化 2"/>
          <p:cNvGrpSpPr/>
          <p:nvPr/>
        </p:nvGrpSpPr>
        <p:grpSpPr>
          <a:xfrm>
            <a:off x="2539999" y="2190820"/>
            <a:ext cx="6719811" cy="4302664"/>
            <a:chOff x="2539999" y="2190820"/>
            <a:chExt cx="6719811" cy="4302664"/>
          </a:xfrm>
        </p:grpSpPr>
        <p:pic>
          <p:nvPicPr>
            <p:cNvPr id="2" name="図 1"/>
            <p:cNvPicPr>
              <a:picLocks noChangeAspect="1"/>
            </p:cNvPicPr>
            <p:nvPr/>
          </p:nvPicPr>
          <p:blipFill>
            <a:blip r:embed="rId2"/>
            <a:stretch>
              <a:fillRect/>
            </a:stretch>
          </p:blipFill>
          <p:spPr>
            <a:xfrm>
              <a:off x="2539999" y="2190820"/>
              <a:ext cx="6719811" cy="4302664"/>
            </a:xfrm>
            <a:prstGeom prst="rect">
              <a:avLst/>
            </a:prstGeom>
          </p:spPr>
        </p:pic>
        <p:sp>
          <p:nvSpPr>
            <p:cNvPr id="19" name="角丸四角形 18"/>
            <p:cNvSpPr/>
            <p:nvPr/>
          </p:nvSpPr>
          <p:spPr>
            <a:xfrm>
              <a:off x="3267649" y="2417575"/>
              <a:ext cx="3658426" cy="17887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193387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972360" y="4730596"/>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4" name="図 3"/>
          <p:cNvPicPr>
            <a:picLocks noChangeAspect="1"/>
          </p:cNvPicPr>
          <p:nvPr/>
        </p:nvPicPr>
        <p:blipFill>
          <a:blip r:embed="rId2"/>
          <a:stretch>
            <a:fillRect/>
          </a:stretch>
        </p:blipFill>
        <p:spPr>
          <a:xfrm>
            <a:off x="6778865" y="1731998"/>
            <a:ext cx="4950291" cy="2501688"/>
          </a:xfrm>
          <a:prstGeom prst="rect">
            <a:avLst/>
          </a:prstGeom>
        </p:spPr>
      </p:pic>
      <p:grpSp>
        <p:nvGrpSpPr>
          <p:cNvPr id="12" name="グループ化 11"/>
          <p:cNvGrpSpPr/>
          <p:nvPr/>
        </p:nvGrpSpPr>
        <p:grpSpPr>
          <a:xfrm>
            <a:off x="1162983" y="1149971"/>
            <a:ext cx="4814598" cy="5321785"/>
            <a:chOff x="1162983" y="1149971"/>
            <a:chExt cx="4814598" cy="5321785"/>
          </a:xfrm>
        </p:grpSpPr>
        <p:pic>
          <p:nvPicPr>
            <p:cNvPr id="16" name="図 15"/>
            <p:cNvPicPr>
              <a:picLocks noChangeAspect="1"/>
            </p:cNvPicPr>
            <p:nvPr/>
          </p:nvPicPr>
          <p:blipFill>
            <a:blip r:embed="rId3"/>
            <a:stretch>
              <a:fillRect/>
            </a:stretch>
          </p:blipFill>
          <p:spPr>
            <a:xfrm>
              <a:off x="1162983" y="1149971"/>
              <a:ext cx="4814598" cy="5321785"/>
            </a:xfrm>
            <a:prstGeom prst="rect">
              <a:avLst/>
            </a:prstGeom>
          </p:spPr>
        </p:pic>
        <p:sp>
          <p:nvSpPr>
            <p:cNvPr id="17" name="角丸四角形 4">
              <a:extLst>
                <a:ext uri="{FF2B5EF4-FFF2-40B4-BE49-F238E27FC236}">
                  <a16:creationId xmlns:a16="http://schemas.microsoft.com/office/drawing/2014/main" id="{2A743CBD-0FA9-44CC-A539-E9CE1A9AE9BA}"/>
                </a:ext>
              </a:extLst>
            </p:cNvPr>
            <p:cNvSpPr/>
            <p:nvPr/>
          </p:nvSpPr>
          <p:spPr>
            <a:xfrm>
              <a:off x="5602328" y="1498112"/>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10741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71C66B1-F8C8-4573-A1FF-FFB6B5DE2202}"/>
              </a:ext>
            </a:extLst>
          </p:cNvPr>
          <p:cNvSpPr>
            <a:spLocks noGrp="1"/>
          </p:cNvSpPr>
          <p:nvPr>
            <p:ph idx="1"/>
          </p:nvPr>
        </p:nvSpPr>
        <p:spPr>
          <a:xfrm>
            <a:off x="917222" y="2223910"/>
            <a:ext cx="10515600" cy="2959630"/>
          </a:xfrm>
        </p:spPr>
        <p:txBody>
          <a:bodyPr>
            <a:normAutofit fontScale="70000" lnSpcReduction="20000"/>
          </a:bodyPr>
          <a:lstStyle/>
          <a:p>
            <a:pPr marL="0" indent="0">
              <a:buNone/>
            </a:pPr>
            <a:endParaRPr lang="en-US" altLang="ja-JP" dirty="0"/>
          </a:p>
          <a:p>
            <a:pPr marL="0" indent="0">
              <a:buNone/>
            </a:pPr>
            <a:r>
              <a:rPr lang="ja-JP" altLang="en-US" dirty="0"/>
              <a:t>マイコンボードや、センサー等にはデータシート、ユーザーマニュアルが公開されています。</a:t>
            </a:r>
            <a:endParaRPr lang="en-US" altLang="ja-JP" dirty="0"/>
          </a:p>
          <a:p>
            <a:pPr marL="0" indent="0">
              <a:buNone/>
            </a:pPr>
            <a:r>
              <a:rPr lang="ja-JP" altLang="en-US" dirty="0"/>
              <a:t>また他に使用している方が使用方法を公開している場合も多数あります。</a:t>
            </a:r>
            <a:endParaRPr lang="en-US" altLang="ja-JP" dirty="0"/>
          </a:p>
          <a:p>
            <a:pPr marL="0" indent="0">
              <a:buNone/>
            </a:pPr>
            <a:r>
              <a:rPr lang="ja-JP" altLang="en-US" dirty="0"/>
              <a:t>まずは、情報を入手してみましょう。</a:t>
            </a:r>
          </a:p>
          <a:p>
            <a:pPr marL="0" indent="0">
              <a:buNone/>
            </a:pPr>
            <a:r>
              <a:rPr lang="ja-JP" altLang="en-US" dirty="0"/>
              <a:t>         使い方サイト</a:t>
            </a:r>
            <a:r>
              <a:rPr lang="en-US" altLang="ja-JP" dirty="0"/>
              <a:t> : </a:t>
            </a:r>
            <a:r>
              <a:rPr lang="ja-JP" altLang="en-US" dirty="0"/>
              <a:t> </a:t>
            </a:r>
            <a:r>
              <a:rPr lang="en-US" altLang="ja-JP" dirty="0">
                <a:hlinkClick r:id="rId2"/>
              </a:rPr>
              <a:t>https://github.com/stm32duino/VL53L0X</a:t>
            </a:r>
            <a:endParaRPr lang="en-US" altLang="ja-JP" dirty="0"/>
          </a:p>
          <a:p>
            <a:pPr marL="0" indent="0">
              <a:buNone/>
            </a:pPr>
            <a:r>
              <a:rPr lang="ja-JP" altLang="en-US" dirty="0"/>
              <a:t>        データシート </a:t>
            </a:r>
            <a:r>
              <a:rPr lang="en-US" altLang="ja-JP" dirty="0"/>
              <a:t>: </a:t>
            </a:r>
            <a:r>
              <a:rPr lang="en-US" altLang="ja-JP" dirty="0">
                <a:hlinkClick r:id="rId3"/>
              </a:rPr>
              <a:t>https://www.st.com/resource/en/datasheet/vl53l0x.pdf</a:t>
            </a:r>
            <a:endParaRPr lang="en-US" altLang="ja-JP" dirty="0"/>
          </a:p>
          <a:p>
            <a:pPr marL="0" indent="0">
              <a:buNone/>
            </a:pPr>
            <a:r>
              <a:rPr lang="ja-JP" altLang="en-US" dirty="0"/>
              <a:t>        ユーザーマニュアル： </a:t>
            </a:r>
            <a:r>
              <a:rPr lang="en-US" altLang="ja-JP" dirty="0">
                <a:hlinkClick r:id="rId4"/>
              </a:rPr>
              <a:t>en.DM00279088.pdf</a:t>
            </a:r>
            <a:endParaRPr lang="en-US" altLang="ja-JP" dirty="0"/>
          </a:p>
          <a:p>
            <a:pPr marL="0" indent="0">
              <a:buNone/>
            </a:pPr>
            <a:r>
              <a:rPr lang="ja-JP" altLang="en-US" dirty="0"/>
              <a:t>        </a:t>
            </a:r>
            <a:r>
              <a:rPr lang="en-US" altLang="ja-JP" dirty="0"/>
              <a:t>keyword : VL53L0X, </a:t>
            </a:r>
            <a:r>
              <a:rPr lang="en-US" altLang="ja-JP" dirty="0" err="1"/>
              <a:t>ToF</a:t>
            </a:r>
            <a:r>
              <a:rPr lang="en-US" altLang="ja-JP" dirty="0"/>
              <a:t>(Time-Of-Flight) ranging sensor, SPAD(</a:t>
            </a:r>
            <a:r>
              <a:rPr lang="ja-JP" altLang="en-US" dirty="0"/>
              <a:t>光飛行時間型距離画像センサー</a:t>
            </a:r>
            <a:r>
              <a:rPr lang="en-US" altLang="ja-JP" dirty="0"/>
              <a:t>),</a:t>
            </a:r>
            <a:r>
              <a:rPr lang="ja-JP" altLang="en-US" dirty="0"/>
              <a:t>ジェスチャーセンサー</a:t>
            </a:r>
            <a:endParaRPr lang="en-US" altLang="ja-JP" dirty="0"/>
          </a:p>
          <a:p>
            <a:endParaRPr kumimoji="1" lang="ja-JP" altLang="en-US" dirty="0"/>
          </a:p>
        </p:txBody>
      </p:sp>
      <p:sp>
        <p:nvSpPr>
          <p:cNvPr id="5"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書き込んだサンプルプログラムの情報</a:t>
            </a:r>
            <a:endParaRPr kumimoji="1" lang="ja-JP" altLang="en-US" sz="2000" dirty="0"/>
          </a:p>
        </p:txBody>
      </p:sp>
    </p:spTree>
    <p:extLst>
      <p:ext uri="{BB962C8B-B14F-4D97-AF65-F5344CB8AC3E}">
        <p14:creationId xmlns:p14="http://schemas.microsoft.com/office/powerpoint/2010/main" val="1846717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042C7754-0FF9-42BC-A4AC-33A2F480E89A}"/>
              </a:ext>
            </a:extLst>
          </p:cNvPr>
          <p:cNvSpPr>
            <a:spLocks noGrp="1"/>
          </p:cNvSpPr>
          <p:nvPr>
            <p:ph type="title"/>
          </p:nvPr>
        </p:nvSpPr>
        <p:spPr>
          <a:xfrm>
            <a:off x="0" y="0"/>
            <a:ext cx="12192000" cy="1325563"/>
          </a:xfrm>
        </p:spPr>
        <p:txBody>
          <a:bodyPr/>
          <a:lstStyle/>
          <a:p>
            <a:pPr algn="ctr"/>
            <a:r>
              <a:rPr lang="en-US" altLang="ja-JP" dirty="0">
                <a:solidFill>
                  <a:srgbClr val="0070C0"/>
                </a:solidFill>
              </a:rPr>
              <a:t>3-4</a:t>
            </a:r>
            <a:r>
              <a:rPr lang="ja-JP" altLang="en-US" dirty="0">
                <a:solidFill>
                  <a:srgbClr val="0070C0"/>
                </a:solidFill>
              </a:rPr>
              <a:t> </a:t>
            </a:r>
            <a:r>
              <a:rPr lang="ja-JP" altLang="en-US" dirty="0"/>
              <a:t>３軸地磁気センサを</a:t>
            </a:r>
            <a:r>
              <a:rPr lang="en-US" altLang="ja-JP" dirty="0"/>
              <a:t>USB</a:t>
            </a:r>
            <a:r>
              <a:rPr lang="ja-JP" altLang="en-US" dirty="0"/>
              <a:t>経由でモニタ</a:t>
            </a:r>
            <a:endParaRPr kumimoji="1" lang="ja-JP" altLang="en-US" dirty="0"/>
          </a:p>
        </p:txBody>
      </p:sp>
      <p:sp>
        <p:nvSpPr>
          <p:cNvPr id="5" name="テキスト ボックス 4"/>
          <p:cNvSpPr txBox="1"/>
          <p:nvPr/>
        </p:nvSpPr>
        <p:spPr>
          <a:xfrm>
            <a:off x="1154206" y="1367715"/>
            <a:ext cx="9883588" cy="646331"/>
          </a:xfrm>
          <a:prstGeom prst="rect">
            <a:avLst/>
          </a:prstGeom>
          <a:noFill/>
        </p:spPr>
        <p:txBody>
          <a:bodyPr wrap="square" rtlCol="0">
            <a:spAutoFit/>
          </a:bodyPr>
          <a:lstStyle/>
          <a:p>
            <a:r>
              <a:rPr lang="ja-JP" altLang="en-US" dirty="0"/>
              <a:t>３軸地磁気センサのライブラリをインストールし、その後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grpSp>
        <p:nvGrpSpPr>
          <p:cNvPr id="11" name="グループ化 10"/>
          <p:cNvGrpSpPr/>
          <p:nvPr/>
        </p:nvGrpSpPr>
        <p:grpSpPr>
          <a:xfrm>
            <a:off x="2720622" y="2167467"/>
            <a:ext cx="6756086" cy="4013200"/>
            <a:chOff x="2218580" y="1690688"/>
            <a:chExt cx="7754839" cy="4659312"/>
          </a:xfrm>
        </p:grpSpPr>
        <p:pic>
          <p:nvPicPr>
            <p:cNvPr id="6" name="図 5">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580" y="1690688"/>
              <a:ext cx="7754839" cy="4612354"/>
            </a:xfrm>
            <a:prstGeom prst="rect">
              <a:avLst/>
            </a:prstGeom>
          </p:spPr>
        </p:pic>
        <p:grpSp>
          <p:nvGrpSpPr>
            <p:cNvPr id="7" name="グループ化 6">
              <a:extLst>
                <a:ext uri="{FF2B5EF4-FFF2-40B4-BE49-F238E27FC236}">
                  <a16:creationId xmlns:a16="http://schemas.microsoft.com/office/drawing/2014/main" id="{B0A96B70-3571-4332-9ECB-7FDACE95AA8D}"/>
                </a:ext>
              </a:extLst>
            </p:cNvPr>
            <p:cNvGrpSpPr/>
            <p:nvPr/>
          </p:nvGrpSpPr>
          <p:grpSpPr>
            <a:xfrm>
              <a:off x="6361815" y="4673597"/>
              <a:ext cx="1263014" cy="1676403"/>
              <a:chOff x="6638917" y="3843005"/>
              <a:chExt cx="1263014" cy="1676403"/>
            </a:xfrm>
          </p:grpSpPr>
          <p:sp>
            <p:nvSpPr>
              <p:cNvPr id="8" name="正方形/長方形 7">
                <a:extLst>
                  <a:ext uri="{FF2B5EF4-FFF2-40B4-BE49-F238E27FC236}">
                    <a16:creationId xmlns:a16="http://schemas.microsoft.com/office/drawing/2014/main" id="{344FCDC7-37B9-4320-B41F-E17902AB2F54}"/>
                  </a:ext>
                </a:extLst>
              </p:cNvPr>
              <p:cNvSpPr/>
              <p:nvPr/>
            </p:nvSpPr>
            <p:spPr>
              <a:xfrm>
                <a:off x="6638917" y="4619962"/>
                <a:ext cx="1263014" cy="899446"/>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Impact" panose="020B0806030902050204" pitchFamily="34" charset="0"/>
                  </a:rPr>
                  <a:t>地磁気</a:t>
                </a:r>
                <a:endParaRPr lang="en-US" altLang="ja-JP" dirty="0">
                  <a:solidFill>
                    <a:schemeClr val="tx1"/>
                  </a:solidFill>
                  <a:latin typeface="Impact" panose="020B0806030902050204" pitchFamily="34" charset="0"/>
                </a:endParaRPr>
              </a:p>
              <a:p>
                <a:pPr algn="ctr"/>
                <a:r>
                  <a:rPr lang="ja-JP" altLang="en-US" dirty="0">
                    <a:solidFill>
                      <a:schemeClr val="tx1"/>
                    </a:solidFill>
                    <a:latin typeface="Impact" panose="020B0806030902050204" pitchFamily="34" charset="0"/>
                  </a:rPr>
                  <a:t>センサー</a:t>
                </a:r>
                <a:endParaRPr lang="en-US" dirty="0">
                  <a:solidFill>
                    <a:schemeClr val="tx1"/>
                  </a:solidFill>
                  <a:latin typeface="Impact" panose="020B0806030902050204" pitchFamily="34" charset="0"/>
                </a:endParaRPr>
              </a:p>
            </p:txBody>
          </p:sp>
          <p:sp>
            <p:nvSpPr>
              <p:cNvPr id="9" name="正方形/長方形 8">
                <a:extLst>
                  <a:ext uri="{FF2B5EF4-FFF2-40B4-BE49-F238E27FC236}">
                    <a16:creationId xmlns:a16="http://schemas.microsoft.com/office/drawing/2014/main" id="{4DF22DE9-5337-46CE-9564-4297987F3557}"/>
                  </a:ext>
                </a:extLst>
              </p:cNvPr>
              <p:cNvSpPr/>
              <p:nvPr/>
            </p:nvSpPr>
            <p:spPr>
              <a:xfrm>
                <a:off x="7116051" y="3843005"/>
                <a:ext cx="314325" cy="25082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直線コネクタ 9">
                <a:extLst>
                  <a:ext uri="{FF2B5EF4-FFF2-40B4-BE49-F238E27FC236}">
                    <a16:creationId xmlns:a16="http://schemas.microsoft.com/office/drawing/2014/main" id="{0CFB0562-34A7-4F23-B7B7-AC0330B11CD8}"/>
                  </a:ext>
                </a:extLst>
              </p:cNvPr>
              <p:cNvCxnSpPr>
                <a:cxnSpLocks/>
                <a:stCxn id="8" idx="0"/>
                <a:endCxn id="9" idx="2"/>
              </p:cNvCxnSpPr>
              <p:nvPr/>
            </p:nvCxnSpPr>
            <p:spPr>
              <a:xfrm flipV="1">
                <a:off x="7270424" y="4093832"/>
                <a:ext cx="2790" cy="52613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20893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2C7754-0FF9-42BC-A4AC-33A2F480E89A}"/>
              </a:ext>
            </a:extLst>
          </p:cNvPr>
          <p:cNvSpPr>
            <a:spLocks noGrp="1"/>
          </p:cNvSpPr>
          <p:nvPr>
            <p:ph type="title"/>
          </p:nvPr>
        </p:nvSpPr>
        <p:spPr>
          <a:xfrm>
            <a:off x="0" y="0"/>
            <a:ext cx="12192000" cy="1325563"/>
          </a:xfrm>
        </p:spPr>
        <p:txBody>
          <a:bodyPr/>
          <a:lstStyle/>
          <a:p>
            <a:pPr algn="ctr"/>
            <a:r>
              <a:rPr lang="en-US" altLang="ja-JP" dirty="0">
                <a:solidFill>
                  <a:srgbClr val="0070C0"/>
                </a:solidFill>
              </a:rPr>
              <a:t>3-4</a:t>
            </a:r>
            <a:r>
              <a:rPr lang="ja-JP" altLang="en-US" dirty="0">
                <a:solidFill>
                  <a:srgbClr val="0070C0"/>
                </a:solidFill>
              </a:rPr>
              <a:t> </a:t>
            </a:r>
            <a:r>
              <a:rPr lang="ja-JP" altLang="en-US" dirty="0"/>
              <a:t>３軸地磁気センサを</a:t>
            </a:r>
            <a:r>
              <a:rPr lang="en-US" altLang="ja-JP" dirty="0"/>
              <a:t>USB</a:t>
            </a:r>
            <a:r>
              <a:rPr lang="ja-JP" altLang="en-US" dirty="0"/>
              <a:t>経由でモニタ</a:t>
            </a:r>
            <a:endParaRPr kumimoji="1" lang="ja-JP" altLang="en-US" dirty="0"/>
          </a:p>
        </p:txBody>
      </p:sp>
      <p:sp>
        <p:nvSpPr>
          <p:cNvPr id="3" name="コンテンツ プレースホルダー 2">
            <a:extLst>
              <a:ext uri="{FF2B5EF4-FFF2-40B4-BE49-F238E27FC236}">
                <a16:creationId xmlns:a16="http://schemas.microsoft.com/office/drawing/2014/main" id="{CABC1B30-0B02-4C18-A06B-989A0F059E0F}"/>
              </a:ext>
            </a:extLst>
          </p:cNvPr>
          <p:cNvSpPr>
            <a:spLocks noGrp="1"/>
          </p:cNvSpPr>
          <p:nvPr>
            <p:ph idx="1"/>
          </p:nvPr>
        </p:nvSpPr>
        <p:spPr>
          <a:xfrm>
            <a:off x="1140178" y="1150851"/>
            <a:ext cx="10865554" cy="1974850"/>
          </a:xfrm>
        </p:spPr>
        <p:txBody>
          <a:bodyPr>
            <a:normAutofit fontScale="62500" lnSpcReduction="20000"/>
          </a:bodyPr>
          <a:lstStyle/>
          <a:p>
            <a:pPr marL="0" indent="0">
              <a:buNone/>
            </a:pPr>
            <a:r>
              <a:rPr lang="ja-JP" altLang="en-US" dirty="0"/>
              <a:t>■</a:t>
            </a:r>
            <a:r>
              <a:rPr lang="en-US" altLang="ja-JP" dirty="0"/>
              <a:t>STMduino_LIS3MDL </a:t>
            </a:r>
            <a:r>
              <a:rPr lang="ja-JP" altLang="en-US" dirty="0"/>
              <a:t>のインストール</a:t>
            </a:r>
            <a:endParaRPr lang="en-US" altLang="ja-JP" dirty="0"/>
          </a:p>
          <a:p>
            <a:pPr marL="0" indent="0">
              <a:buNone/>
            </a:pPr>
            <a:r>
              <a:rPr lang="en-US" altLang="ja-JP" dirty="0"/>
              <a:t>     </a:t>
            </a:r>
            <a:r>
              <a:rPr lang="ja-JP" altLang="en-US" dirty="0"/>
              <a:t>３軸地磁気センサ </a:t>
            </a:r>
            <a:r>
              <a:rPr lang="en-US" altLang="ja-JP" dirty="0"/>
              <a:t>: </a:t>
            </a:r>
            <a:r>
              <a:rPr lang="en-US" altLang="ja-JP" dirty="0">
                <a:solidFill>
                  <a:srgbClr val="FF0000"/>
                </a:solidFill>
              </a:rPr>
              <a:t>LIS3MDL</a:t>
            </a:r>
          </a:p>
          <a:p>
            <a:pPr marL="0" indent="0">
              <a:buNone/>
            </a:pPr>
            <a:r>
              <a:rPr lang="ja-JP" altLang="en-US" dirty="0"/>
              <a:t>     ライブラリ：</a:t>
            </a:r>
            <a:r>
              <a:rPr lang="en-US" altLang="ja-JP" dirty="0"/>
              <a:t> </a:t>
            </a:r>
            <a:r>
              <a:rPr lang="en-US" altLang="ja-JP" dirty="0">
                <a:solidFill>
                  <a:srgbClr val="FF0000"/>
                </a:solidFill>
              </a:rPr>
              <a:t>STMduino_LIS3MDL</a:t>
            </a:r>
          </a:p>
          <a:p>
            <a:pPr marL="0" indent="0">
              <a:buNone/>
            </a:pPr>
            <a:r>
              <a:rPr lang="ja-JP" altLang="en-US" dirty="0"/>
              <a:t>     サンプル：</a:t>
            </a:r>
            <a:r>
              <a:rPr lang="en-US" altLang="ja-JP" dirty="0"/>
              <a:t> 02.Sensors/</a:t>
            </a:r>
            <a:r>
              <a:rPr lang="en-US" altLang="ja-JP" dirty="0" err="1"/>
              <a:t>Arduino_Magnetometer</a:t>
            </a:r>
            <a:r>
              <a:rPr lang="en-US" altLang="ja-JP" dirty="0"/>
              <a:t>/</a:t>
            </a:r>
            <a:r>
              <a:rPr lang="en-US" altLang="ja-JP" dirty="0" err="1"/>
              <a:t>Arduino_magnetometer.ino</a:t>
            </a:r>
            <a:endParaRPr lang="en-US" altLang="ja-JP" dirty="0"/>
          </a:p>
          <a:p>
            <a:pPr marL="0" indent="0">
              <a:buNone/>
            </a:pPr>
            <a:r>
              <a:rPr lang="ja-JP" altLang="en-US" dirty="0"/>
              <a:t>     使い方サイト</a:t>
            </a:r>
            <a:r>
              <a:rPr lang="en-US" altLang="ja-JP" dirty="0"/>
              <a:t> : </a:t>
            </a:r>
            <a:r>
              <a:rPr lang="en-US" altLang="ja-JP" dirty="0">
                <a:hlinkClick r:id="rId2"/>
              </a:rPr>
              <a:t>https://github.com/stm32duino/LIS3MDL</a:t>
            </a:r>
            <a:endParaRPr lang="en-US" altLang="ja-JP" dirty="0"/>
          </a:p>
          <a:p>
            <a:pPr marL="0" indent="0">
              <a:buNone/>
            </a:pPr>
            <a:r>
              <a:rPr kumimoji="1" lang="en-US" altLang="ja-JP" dirty="0"/>
              <a:t> </a:t>
            </a:r>
          </a:p>
          <a:p>
            <a:pPr marL="0" indent="0">
              <a:buNone/>
            </a:pPr>
            <a:endParaRPr kumimoji="1" lang="ja-JP" altLang="en-US" dirty="0"/>
          </a:p>
        </p:txBody>
      </p:sp>
      <p:grpSp>
        <p:nvGrpSpPr>
          <p:cNvPr id="6" name="グループ化 5"/>
          <p:cNvGrpSpPr/>
          <p:nvPr/>
        </p:nvGrpSpPr>
        <p:grpSpPr>
          <a:xfrm>
            <a:off x="2822223" y="3395448"/>
            <a:ext cx="5949244" cy="3255063"/>
            <a:chOff x="2427111" y="3063347"/>
            <a:chExt cx="6344356" cy="3587164"/>
          </a:xfrm>
        </p:grpSpPr>
        <p:pic>
          <p:nvPicPr>
            <p:cNvPr id="4" name="図 3"/>
            <p:cNvPicPr>
              <a:picLocks noChangeAspect="1"/>
            </p:cNvPicPr>
            <p:nvPr/>
          </p:nvPicPr>
          <p:blipFill rotWithShape="1">
            <a:blip r:embed="rId3"/>
            <a:srcRect l="21759" t="26502" r="36482" b="31523"/>
            <a:stretch/>
          </p:blipFill>
          <p:spPr>
            <a:xfrm>
              <a:off x="2427111" y="3063347"/>
              <a:ext cx="6344356" cy="3587164"/>
            </a:xfrm>
            <a:prstGeom prst="rect">
              <a:avLst/>
            </a:prstGeom>
          </p:spPr>
        </p:pic>
        <p:sp>
          <p:nvSpPr>
            <p:cNvPr id="5" name="角丸四角形 4"/>
            <p:cNvSpPr/>
            <p:nvPr/>
          </p:nvSpPr>
          <p:spPr>
            <a:xfrm>
              <a:off x="2540000" y="4255911"/>
              <a:ext cx="6005689" cy="81280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p:cNvSpPr txBox="1"/>
          <p:nvPr/>
        </p:nvSpPr>
        <p:spPr>
          <a:xfrm>
            <a:off x="1140178" y="3026116"/>
            <a:ext cx="10865554"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3897443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5"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Arduino_Magnetometer</a:t>
            </a:r>
            <a:r>
              <a:rPr lang="ja-JP" altLang="en-US" sz="1600" dirty="0">
                <a:latin typeface="+mn-ea"/>
              </a:rPr>
              <a:t>を開きます。</a:t>
            </a:r>
            <a:endParaRPr lang="arn-CL" altLang="ja-JP" sz="1500" dirty="0"/>
          </a:p>
        </p:txBody>
      </p:sp>
      <p:grpSp>
        <p:nvGrpSpPr>
          <p:cNvPr id="10" name="グループ化 9"/>
          <p:cNvGrpSpPr/>
          <p:nvPr/>
        </p:nvGrpSpPr>
        <p:grpSpPr>
          <a:xfrm>
            <a:off x="2483555" y="2320328"/>
            <a:ext cx="6574719" cy="4236576"/>
            <a:chOff x="2483555" y="2320328"/>
            <a:chExt cx="6574719" cy="4236576"/>
          </a:xfrm>
        </p:grpSpPr>
        <p:pic>
          <p:nvPicPr>
            <p:cNvPr id="9" name="図 8"/>
            <p:cNvPicPr>
              <a:picLocks noChangeAspect="1"/>
            </p:cNvPicPr>
            <p:nvPr/>
          </p:nvPicPr>
          <p:blipFill>
            <a:blip r:embed="rId2"/>
            <a:stretch>
              <a:fillRect/>
            </a:stretch>
          </p:blipFill>
          <p:spPr>
            <a:xfrm>
              <a:off x="2483555" y="2320328"/>
              <a:ext cx="6574719" cy="4236576"/>
            </a:xfrm>
            <a:prstGeom prst="rect">
              <a:avLst/>
            </a:prstGeom>
          </p:spPr>
        </p:pic>
        <p:sp>
          <p:nvSpPr>
            <p:cNvPr id="8" name="角丸四角形 7"/>
            <p:cNvSpPr/>
            <p:nvPr/>
          </p:nvSpPr>
          <p:spPr>
            <a:xfrm>
              <a:off x="3233781" y="2564330"/>
              <a:ext cx="3844351" cy="16758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494987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1000652" y="1113332"/>
            <a:ext cx="5022091" cy="5552756"/>
          </a:xfrm>
          <a:prstGeom prst="rect">
            <a:avLst/>
          </a:prstGeom>
        </p:spPr>
      </p:pic>
      <p:sp>
        <p:nvSpPr>
          <p:cNvPr id="6" name="角丸四角形 4">
            <a:extLst>
              <a:ext uri="{FF2B5EF4-FFF2-40B4-BE49-F238E27FC236}">
                <a16:creationId xmlns:a16="http://schemas.microsoft.com/office/drawing/2014/main" id="{2A743CBD-0FA9-44CC-A539-E9CE1A9AE9BA}"/>
              </a:ext>
            </a:extLst>
          </p:cNvPr>
          <p:cNvSpPr/>
          <p:nvPr/>
        </p:nvSpPr>
        <p:spPr>
          <a:xfrm>
            <a:off x="5602328" y="1498112"/>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972360" y="4730596"/>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14" name="図 13"/>
          <p:cNvPicPr>
            <a:picLocks noChangeAspect="1"/>
          </p:cNvPicPr>
          <p:nvPr/>
        </p:nvPicPr>
        <p:blipFill>
          <a:blip r:embed="rId3"/>
          <a:stretch>
            <a:fillRect/>
          </a:stretch>
        </p:blipFill>
        <p:spPr>
          <a:xfrm>
            <a:off x="6778865" y="1657094"/>
            <a:ext cx="4961579" cy="2500742"/>
          </a:xfrm>
          <a:prstGeom prst="rect">
            <a:avLst/>
          </a:prstGeom>
        </p:spPr>
      </p:pic>
    </p:spTree>
    <p:extLst>
      <p:ext uri="{BB962C8B-B14F-4D97-AF65-F5344CB8AC3E}">
        <p14:creationId xmlns:p14="http://schemas.microsoft.com/office/powerpoint/2010/main" val="2145097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30034"/>
            <a:ext cx="12192000" cy="1004274"/>
          </a:xfrm>
        </p:spPr>
        <p:txBody>
          <a:bodyPr/>
          <a:lstStyle/>
          <a:p>
            <a:pPr algn="ctr"/>
            <a:r>
              <a:rPr lang="ja-JP" altLang="en-US" dirty="0"/>
              <a:t>クラウド編（</a:t>
            </a:r>
            <a:r>
              <a:rPr lang="en-US" altLang="ja-JP" dirty="0"/>
              <a:t>12/02</a:t>
            </a:r>
            <a:r>
              <a:rPr lang="ja-JP" altLang="en-US" dirty="0"/>
              <a:t>予定）</a:t>
            </a:r>
            <a:endParaRPr lang="en-US" dirty="0"/>
          </a:p>
        </p:txBody>
      </p:sp>
      <p:sp>
        <p:nvSpPr>
          <p:cNvPr id="4" name="テキスト ボックス 3"/>
          <p:cNvSpPr txBox="1"/>
          <p:nvPr/>
        </p:nvSpPr>
        <p:spPr>
          <a:xfrm>
            <a:off x="770656" y="3949887"/>
            <a:ext cx="5626266" cy="2862322"/>
          </a:xfrm>
          <a:prstGeom prst="rect">
            <a:avLst/>
          </a:prstGeom>
          <a:noFill/>
        </p:spPr>
        <p:txBody>
          <a:bodyPr wrap="square" rtlCol="0">
            <a:spAutoFit/>
          </a:bodyPr>
          <a:lstStyle/>
          <a:p>
            <a:r>
              <a:rPr lang="ja-JP" altLang="en-US" dirty="0"/>
              <a:t>■</a:t>
            </a:r>
            <a:r>
              <a:rPr lang="en-US" altLang="ja-JP" dirty="0"/>
              <a:t>Azure </a:t>
            </a:r>
            <a:r>
              <a:rPr lang="en-US" altLang="ja-JP" dirty="0" err="1"/>
              <a:t>IoT</a:t>
            </a:r>
            <a:r>
              <a:rPr lang="ja-JP" altLang="en-US" dirty="0"/>
              <a:t>概論 </a:t>
            </a:r>
            <a:r>
              <a:rPr lang="en-US" altLang="ja-JP" dirty="0"/>
              <a:t>(30</a:t>
            </a:r>
            <a:r>
              <a:rPr lang="ja-JP" altLang="en-US" dirty="0"/>
              <a:t>分</a:t>
            </a:r>
            <a:r>
              <a:rPr lang="en-US" altLang="ja-JP" dirty="0"/>
              <a:t>)</a:t>
            </a:r>
            <a:endParaRPr lang="en-US" dirty="0"/>
          </a:p>
          <a:p>
            <a:r>
              <a:rPr lang="ja-JP" altLang="en-US" dirty="0"/>
              <a:t>■</a:t>
            </a:r>
            <a:r>
              <a:rPr lang="en-US" altLang="ja-JP" dirty="0"/>
              <a:t>Azure</a:t>
            </a:r>
            <a:r>
              <a:rPr lang="ja-JP" altLang="en-US" dirty="0"/>
              <a:t>の使い方概論  </a:t>
            </a:r>
            <a:r>
              <a:rPr lang="en-US" altLang="ja-JP" dirty="0"/>
              <a:t>(30</a:t>
            </a:r>
            <a:r>
              <a:rPr lang="ja-JP" altLang="en-US" dirty="0"/>
              <a:t>分</a:t>
            </a:r>
            <a:r>
              <a:rPr lang="en-US" altLang="ja-JP" dirty="0"/>
              <a:t>)</a:t>
            </a:r>
            <a:r>
              <a:rPr lang="ja-JP" altLang="en-US" dirty="0"/>
              <a:t> </a:t>
            </a:r>
            <a:endParaRPr lang="en-US" altLang="ja-JP" dirty="0"/>
          </a:p>
          <a:p>
            <a:r>
              <a:rPr lang="ja-JP" altLang="en-US" dirty="0"/>
              <a:t>　　ポータル、ダッシュボード、リソースグループ</a:t>
            </a:r>
            <a:endParaRPr lang="en-US" dirty="0"/>
          </a:p>
          <a:p>
            <a:r>
              <a:rPr lang="ja-JP" altLang="en-US" dirty="0"/>
              <a:t>■</a:t>
            </a:r>
            <a:r>
              <a:rPr lang="en-US" altLang="ja-JP" dirty="0"/>
              <a:t>Azure</a:t>
            </a:r>
            <a:r>
              <a:rPr lang="ja-JP" altLang="en-US" dirty="0"/>
              <a:t>ハンズオン本編  </a:t>
            </a:r>
            <a:r>
              <a:rPr lang="en-US" altLang="ja-JP" dirty="0"/>
              <a:t>(120</a:t>
            </a:r>
            <a:r>
              <a:rPr lang="ja-JP" altLang="en-US" dirty="0"/>
              <a:t>分</a:t>
            </a:r>
            <a:r>
              <a:rPr lang="en-US" altLang="ja-JP" dirty="0"/>
              <a:t>)</a:t>
            </a:r>
            <a:endParaRPr lang="en-US" dirty="0"/>
          </a:p>
          <a:p>
            <a:r>
              <a:rPr lang="ja-JP" altLang="en-US" dirty="0"/>
              <a:t>　</a:t>
            </a:r>
            <a:r>
              <a:rPr lang="en-US" altLang="ja-JP" dirty="0"/>
              <a:t>•</a:t>
            </a:r>
            <a:r>
              <a:rPr lang="en-US" altLang="ja-JP" dirty="0" err="1"/>
              <a:t>IoT</a:t>
            </a:r>
            <a:r>
              <a:rPr lang="ja-JP" altLang="en-US" dirty="0"/>
              <a:t>デバイスの登録</a:t>
            </a:r>
            <a:endParaRPr lang="en-US" dirty="0"/>
          </a:p>
          <a:p>
            <a:r>
              <a:rPr lang="ja-JP" altLang="en-US" dirty="0"/>
              <a:t>　</a:t>
            </a:r>
            <a:r>
              <a:rPr lang="en-US" altLang="ja-JP" dirty="0"/>
              <a:t>•Node-RED  Connect</a:t>
            </a:r>
            <a:r>
              <a:rPr lang="ja-JP" altLang="en-US" dirty="0"/>
              <a:t>の設定</a:t>
            </a:r>
            <a:endParaRPr lang="en-US" dirty="0"/>
          </a:p>
          <a:p>
            <a:r>
              <a:rPr lang="ja-JP" altLang="en-US" dirty="0"/>
              <a:t>　</a:t>
            </a:r>
            <a:r>
              <a:rPr lang="en-US" altLang="ja-JP" dirty="0"/>
              <a:t>•Storage Account</a:t>
            </a:r>
            <a:r>
              <a:rPr lang="ja-JP" altLang="en-US" dirty="0"/>
              <a:t>作成</a:t>
            </a:r>
            <a:endParaRPr lang="en-US" dirty="0"/>
          </a:p>
          <a:p>
            <a:r>
              <a:rPr lang="ja-JP" altLang="en-US" dirty="0"/>
              <a:t>　</a:t>
            </a:r>
            <a:r>
              <a:rPr lang="en-US" altLang="ja-JP" dirty="0"/>
              <a:t>•Stream  Analytics</a:t>
            </a:r>
            <a:r>
              <a:rPr lang="ja-JP" altLang="en-US" dirty="0"/>
              <a:t>の作成</a:t>
            </a:r>
            <a:endParaRPr lang="en-US" dirty="0"/>
          </a:p>
          <a:p>
            <a:r>
              <a:rPr lang="ja-JP" altLang="en-US" dirty="0"/>
              <a:t>　</a:t>
            </a:r>
            <a:r>
              <a:rPr lang="en-US" altLang="ja-JP" dirty="0"/>
              <a:t>•Stream Analytics</a:t>
            </a:r>
            <a:r>
              <a:rPr lang="ja-JP" altLang="en-US" dirty="0"/>
              <a:t>実行＆ハードウェア送信開始</a:t>
            </a:r>
            <a:endParaRPr lang="en-US" dirty="0"/>
          </a:p>
          <a:p>
            <a:r>
              <a:rPr lang="ja-JP" altLang="en-US" dirty="0"/>
              <a:t>　</a:t>
            </a:r>
            <a:r>
              <a:rPr lang="en-US" altLang="ja-JP" dirty="0"/>
              <a:t>•</a:t>
            </a:r>
            <a:r>
              <a:rPr lang="ja-JP" altLang="en-US" dirty="0"/>
              <a:t>ブロブにデータが入ったか確認</a:t>
            </a:r>
            <a:endParaRPr lang="en-US" dirty="0"/>
          </a:p>
        </p:txBody>
      </p:sp>
      <p:sp>
        <p:nvSpPr>
          <p:cNvPr id="5" name="Rectangle 36">
            <a:extLst>
              <a:ext uri="{FF2B5EF4-FFF2-40B4-BE49-F238E27FC236}">
                <a16:creationId xmlns:a16="http://schemas.microsoft.com/office/drawing/2014/main" id="{A309EED2-243B-49A7-B455-E0935CDE00A7}"/>
              </a:ext>
            </a:extLst>
          </p:cNvPr>
          <p:cNvSpPr>
            <a:spLocks noChangeAspect="1"/>
          </p:cNvSpPr>
          <p:nvPr/>
        </p:nvSpPr>
        <p:spPr>
          <a:xfrm>
            <a:off x="991819" y="2273856"/>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6" name="テキスト ボックス 5">
            <a:extLst>
              <a:ext uri="{FF2B5EF4-FFF2-40B4-BE49-F238E27FC236}">
                <a16:creationId xmlns:a16="http://schemas.microsoft.com/office/drawing/2014/main" id="{6F39F9E8-3278-427C-894D-47016FA2354D}"/>
              </a:ext>
            </a:extLst>
          </p:cNvPr>
          <p:cNvSpPr txBox="1"/>
          <p:nvPr/>
        </p:nvSpPr>
        <p:spPr>
          <a:xfrm>
            <a:off x="1347323" y="2887515"/>
            <a:ext cx="1569660" cy="646331"/>
          </a:xfrm>
          <a:prstGeom prst="rect">
            <a:avLst/>
          </a:prstGeom>
          <a:noFill/>
        </p:spPr>
        <p:txBody>
          <a:bodyPr wrap="none" rtlCol="0">
            <a:spAutoFit/>
          </a:bodyPr>
          <a:lstStyle/>
          <a:p>
            <a:r>
              <a:rPr kumimoji="1" lang="ja-JP" altLang="en-US" sz="1200"/>
              <a:t>センサー計測・送信</a:t>
            </a:r>
            <a:endParaRPr kumimoji="1" lang="en-US" altLang="ja-JP" sz="1200"/>
          </a:p>
          <a:p>
            <a:r>
              <a:rPr lang="ja-JP" altLang="en-US" sz="1200"/>
              <a:t>コマンド受信</a:t>
            </a:r>
            <a:endParaRPr lang="en-US" altLang="ja-JP" sz="1200"/>
          </a:p>
          <a:p>
            <a:r>
              <a:rPr kumimoji="1" lang="ja-JP" altLang="en-US" sz="1200"/>
              <a:t>設定変数受信</a:t>
            </a:r>
          </a:p>
        </p:txBody>
      </p:sp>
      <p:pic>
        <p:nvPicPr>
          <p:cNvPr id="7" name="図 6">
            <a:extLst>
              <a:ext uri="{FF2B5EF4-FFF2-40B4-BE49-F238E27FC236}">
                <a16:creationId xmlns:a16="http://schemas.microsoft.com/office/drawing/2014/main" id="{8BA438FA-2BA8-4F11-8F62-B52B80DC03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9766" y="2190284"/>
            <a:ext cx="786579" cy="786579"/>
          </a:xfrm>
          <a:prstGeom prst="rect">
            <a:avLst/>
          </a:prstGeom>
        </p:spPr>
      </p:pic>
      <p:pic>
        <p:nvPicPr>
          <p:cNvPr id="8" name="図 7">
            <a:extLst>
              <a:ext uri="{FF2B5EF4-FFF2-40B4-BE49-F238E27FC236}">
                <a16:creationId xmlns:a16="http://schemas.microsoft.com/office/drawing/2014/main" id="{1D641EE3-83FC-41E5-A9DC-B304194DF4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4939" y="2200524"/>
            <a:ext cx="786579" cy="786579"/>
          </a:xfrm>
          <a:prstGeom prst="rect">
            <a:avLst/>
          </a:prstGeom>
        </p:spPr>
      </p:pic>
      <p:cxnSp>
        <p:nvCxnSpPr>
          <p:cNvPr id="9" name="直線矢印コネクタ 164">
            <a:extLst>
              <a:ext uri="{FF2B5EF4-FFF2-40B4-BE49-F238E27FC236}">
                <a16:creationId xmlns:a16="http://schemas.microsoft.com/office/drawing/2014/main" id="{83AA0684-0E42-4012-9160-D2D9722825AB}"/>
              </a:ext>
            </a:extLst>
          </p:cNvPr>
          <p:cNvCxnSpPr>
            <a:cxnSpLocks/>
            <a:stCxn id="12" idx="3"/>
            <a:endCxn id="10" idx="0"/>
          </p:cNvCxnSpPr>
          <p:nvPr/>
        </p:nvCxnSpPr>
        <p:spPr>
          <a:xfrm>
            <a:off x="3235058" y="1290196"/>
            <a:ext cx="311170" cy="960932"/>
          </a:xfrm>
          <a:prstGeom prst="bentConnector2">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pic>
        <p:nvPicPr>
          <p:cNvPr id="10" name="Picture 1">
            <a:extLst>
              <a:ext uri="{FF2B5EF4-FFF2-40B4-BE49-F238E27FC236}">
                <a16:creationId xmlns:a16="http://schemas.microsoft.com/office/drawing/2014/main" id="{A781A999-48CF-44AB-AD4D-23EC3F1D9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058" y="2251128"/>
            <a:ext cx="622339" cy="664892"/>
          </a:xfrm>
          <a:prstGeom prst="rect">
            <a:avLst/>
          </a:prstGeom>
        </p:spPr>
      </p:pic>
      <p:pic>
        <p:nvPicPr>
          <p:cNvPr id="11" name="グラフィックス 4">
            <a:extLst>
              <a:ext uri="{FF2B5EF4-FFF2-40B4-BE49-F238E27FC236}">
                <a16:creationId xmlns:a16="http://schemas.microsoft.com/office/drawing/2014/main" id="{B1750040-1308-46A6-A89A-1C0D93E46F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52937" y="3324018"/>
            <a:ext cx="786579" cy="786579"/>
          </a:xfrm>
          <a:prstGeom prst="rect">
            <a:avLst/>
          </a:prstGeom>
        </p:spPr>
      </p:pic>
      <p:pic>
        <p:nvPicPr>
          <p:cNvPr id="12" name="図 11">
            <a:extLst>
              <a:ext uri="{FF2B5EF4-FFF2-40B4-BE49-F238E27FC236}">
                <a16:creationId xmlns:a16="http://schemas.microsoft.com/office/drawing/2014/main" id="{300F79E2-434E-4780-840E-DABB6B7850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54768" y="900051"/>
            <a:ext cx="780290" cy="780290"/>
          </a:xfrm>
          <a:prstGeom prst="rect">
            <a:avLst/>
          </a:prstGeom>
        </p:spPr>
      </p:pic>
      <p:cxnSp>
        <p:nvCxnSpPr>
          <p:cNvPr id="13" name="直線矢印コネクタ 164">
            <a:extLst>
              <a:ext uri="{FF2B5EF4-FFF2-40B4-BE49-F238E27FC236}">
                <a16:creationId xmlns:a16="http://schemas.microsoft.com/office/drawing/2014/main" id="{7C925824-B420-4015-81F7-5B93A80AC557}"/>
              </a:ext>
            </a:extLst>
          </p:cNvPr>
          <p:cNvCxnSpPr>
            <a:cxnSpLocks/>
            <a:stCxn id="10" idx="3"/>
            <a:endCxn id="7" idx="1"/>
          </p:cNvCxnSpPr>
          <p:nvPr/>
        </p:nvCxnSpPr>
        <p:spPr>
          <a:xfrm>
            <a:off x="3857397" y="2583574"/>
            <a:ext cx="64236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 name="直線矢印コネクタ 164">
            <a:extLst>
              <a:ext uri="{FF2B5EF4-FFF2-40B4-BE49-F238E27FC236}">
                <a16:creationId xmlns:a16="http://schemas.microsoft.com/office/drawing/2014/main" id="{D80F88F0-BD24-4A65-A658-D2A1BAA21CA6}"/>
              </a:ext>
            </a:extLst>
          </p:cNvPr>
          <p:cNvCxnSpPr>
            <a:cxnSpLocks/>
            <a:stCxn id="7" idx="3"/>
            <a:endCxn id="8" idx="1"/>
          </p:cNvCxnSpPr>
          <p:nvPr/>
        </p:nvCxnSpPr>
        <p:spPr>
          <a:xfrm>
            <a:off x="5286345" y="2583574"/>
            <a:ext cx="568594" cy="1024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直線矢印コネクタ 164">
            <a:extLst>
              <a:ext uri="{FF2B5EF4-FFF2-40B4-BE49-F238E27FC236}">
                <a16:creationId xmlns:a16="http://schemas.microsoft.com/office/drawing/2014/main" id="{9222C28D-CF90-4682-8586-11F7531B34AF}"/>
              </a:ext>
            </a:extLst>
          </p:cNvPr>
          <p:cNvCxnSpPr>
            <a:cxnSpLocks/>
            <a:stCxn id="10" idx="2"/>
            <a:endCxn id="11" idx="0"/>
          </p:cNvCxnSpPr>
          <p:nvPr/>
        </p:nvCxnSpPr>
        <p:spPr>
          <a:xfrm flipH="1">
            <a:off x="3546227" y="2916020"/>
            <a:ext cx="1" cy="4079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直線矢印コネクタ 164">
            <a:extLst>
              <a:ext uri="{FF2B5EF4-FFF2-40B4-BE49-F238E27FC236}">
                <a16:creationId xmlns:a16="http://schemas.microsoft.com/office/drawing/2014/main" id="{F102F084-FBB7-4851-8246-D33C51608951}"/>
              </a:ext>
            </a:extLst>
          </p:cNvPr>
          <p:cNvCxnSpPr>
            <a:cxnSpLocks/>
            <a:endCxn id="10" idx="1"/>
          </p:cNvCxnSpPr>
          <p:nvPr/>
        </p:nvCxnSpPr>
        <p:spPr>
          <a:xfrm flipV="1">
            <a:off x="1847352" y="2583574"/>
            <a:ext cx="1387706" cy="10239"/>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pic>
        <p:nvPicPr>
          <p:cNvPr id="17" name="図 16">
            <a:extLst>
              <a:ext uri="{FF2B5EF4-FFF2-40B4-BE49-F238E27FC236}">
                <a16:creationId xmlns:a16="http://schemas.microsoft.com/office/drawing/2014/main" id="{A45C0EA4-94CE-4113-BD18-F7CF6520D06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98057" y="978564"/>
            <a:ext cx="780290" cy="780290"/>
          </a:xfrm>
          <a:prstGeom prst="rect">
            <a:avLst/>
          </a:prstGeom>
        </p:spPr>
      </p:pic>
      <p:cxnSp>
        <p:nvCxnSpPr>
          <p:cNvPr id="18" name="直線矢印コネクタ 164">
            <a:extLst>
              <a:ext uri="{FF2B5EF4-FFF2-40B4-BE49-F238E27FC236}">
                <a16:creationId xmlns:a16="http://schemas.microsoft.com/office/drawing/2014/main" id="{430E734F-C8B8-4741-B346-94B201594E71}"/>
              </a:ext>
            </a:extLst>
          </p:cNvPr>
          <p:cNvCxnSpPr>
            <a:cxnSpLocks/>
            <a:stCxn id="7" idx="0"/>
            <a:endCxn id="17" idx="2"/>
          </p:cNvCxnSpPr>
          <p:nvPr/>
        </p:nvCxnSpPr>
        <p:spPr>
          <a:xfrm flipH="1" flipV="1">
            <a:off x="4888202" y="1758854"/>
            <a:ext cx="4854" cy="43143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9" name="図 18">
            <a:extLst>
              <a:ext uri="{FF2B5EF4-FFF2-40B4-BE49-F238E27FC236}">
                <a16:creationId xmlns:a16="http://schemas.microsoft.com/office/drawing/2014/main" id="{6BA17315-54AF-4B8A-9C0B-DD284013A4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37450" y="974239"/>
            <a:ext cx="780290" cy="780290"/>
          </a:xfrm>
          <a:prstGeom prst="rect">
            <a:avLst/>
          </a:prstGeom>
        </p:spPr>
      </p:pic>
      <p:cxnSp>
        <p:nvCxnSpPr>
          <p:cNvPr id="20" name="直線矢印コネクタ 164">
            <a:extLst>
              <a:ext uri="{FF2B5EF4-FFF2-40B4-BE49-F238E27FC236}">
                <a16:creationId xmlns:a16="http://schemas.microsoft.com/office/drawing/2014/main" id="{0CA1EB2C-FE4A-4C14-A436-631EC84DE477}"/>
              </a:ext>
            </a:extLst>
          </p:cNvPr>
          <p:cNvCxnSpPr>
            <a:cxnSpLocks/>
            <a:stCxn id="17" idx="3"/>
            <a:endCxn id="19" idx="1"/>
          </p:cNvCxnSpPr>
          <p:nvPr/>
        </p:nvCxnSpPr>
        <p:spPr>
          <a:xfrm flipV="1">
            <a:off x="5278347" y="1364384"/>
            <a:ext cx="859103" cy="432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テキスト ボックス 20">
            <a:extLst>
              <a:ext uri="{FF2B5EF4-FFF2-40B4-BE49-F238E27FC236}">
                <a16:creationId xmlns:a16="http://schemas.microsoft.com/office/drawing/2014/main" id="{9C82D0BB-1B34-4D34-8727-74E456B94987}"/>
              </a:ext>
            </a:extLst>
          </p:cNvPr>
          <p:cNvSpPr txBox="1"/>
          <p:nvPr/>
        </p:nvSpPr>
        <p:spPr>
          <a:xfrm>
            <a:off x="2629682" y="1824714"/>
            <a:ext cx="954107" cy="276999"/>
          </a:xfrm>
          <a:prstGeom prst="rect">
            <a:avLst/>
          </a:prstGeom>
          <a:noFill/>
        </p:spPr>
        <p:txBody>
          <a:bodyPr wrap="none" rtlCol="0">
            <a:spAutoFit/>
          </a:bodyPr>
          <a:lstStyle/>
          <a:p>
            <a:r>
              <a:rPr kumimoji="1" lang="ja-JP" altLang="en-US" sz="1200"/>
              <a:t>接続・管理</a:t>
            </a:r>
          </a:p>
        </p:txBody>
      </p:sp>
      <p:sp>
        <p:nvSpPr>
          <p:cNvPr id="22" name="テキスト ボックス 21">
            <a:extLst>
              <a:ext uri="{FF2B5EF4-FFF2-40B4-BE49-F238E27FC236}">
                <a16:creationId xmlns:a16="http://schemas.microsoft.com/office/drawing/2014/main" id="{3EB0506B-7C78-4127-9E09-F759B21DCEA4}"/>
              </a:ext>
            </a:extLst>
          </p:cNvPr>
          <p:cNvSpPr txBox="1"/>
          <p:nvPr/>
        </p:nvSpPr>
        <p:spPr>
          <a:xfrm>
            <a:off x="4489485" y="2931586"/>
            <a:ext cx="2339102" cy="276999"/>
          </a:xfrm>
          <a:prstGeom prst="rect">
            <a:avLst/>
          </a:prstGeom>
          <a:noFill/>
        </p:spPr>
        <p:txBody>
          <a:bodyPr wrap="none" rtlCol="0">
            <a:spAutoFit/>
          </a:bodyPr>
          <a:lstStyle/>
          <a:p>
            <a:r>
              <a:rPr kumimoji="1" lang="ja-JP" altLang="en-US" sz="1200"/>
              <a:t>リアルタイムデータ分析と蓄積</a:t>
            </a:r>
          </a:p>
        </p:txBody>
      </p:sp>
      <p:sp>
        <p:nvSpPr>
          <p:cNvPr id="23" name="テキスト ボックス 22">
            <a:extLst>
              <a:ext uri="{FF2B5EF4-FFF2-40B4-BE49-F238E27FC236}">
                <a16:creationId xmlns:a16="http://schemas.microsoft.com/office/drawing/2014/main" id="{AAE4B2FE-63C0-400E-B5E3-4D09F6C6D958}"/>
              </a:ext>
            </a:extLst>
          </p:cNvPr>
          <p:cNvSpPr txBox="1"/>
          <p:nvPr/>
        </p:nvSpPr>
        <p:spPr>
          <a:xfrm>
            <a:off x="4927005" y="1820062"/>
            <a:ext cx="1723549" cy="276999"/>
          </a:xfrm>
          <a:prstGeom prst="rect">
            <a:avLst/>
          </a:prstGeom>
          <a:noFill/>
        </p:spPr>
        <p:txBody>
          <a:bodyPr wrap="none" rtlCol="0">
            <a:spAutoFit/>
          </a:bodyPr>
          <a:lstStyle/>
          <a:p>
            <a:r>
              <a:rPr kumimoji="1" lang="ja-JP" altLang="en-US" sz="1200"/>
              <a:t>条件合致イベント抽出</a:t>
            </a:r>
          </a:p>
        </p:txBody>
      </p:sp>
      <p:sp>
        <p:nvSpPr>
          <p:cNvPr id="24" name="テキスト ボックス 23">
            <a:extLst>
              <a:ext uri="{FF2B5EF4-FFF2-40B4-BE49-F238E27FC236}">
                <a16:creationId xmlns:a16="http://schemas.microsoft.com/office/drawing/2014/main" id="{C5312F62-3CA0-483B-8751-CE969C22379F}"/>
              </a:ext>
            </a:extLst>
          </p:cNvPr>
          <p:cNvSpPr txBox="1"/>
          <p:nvPr/>
        </p:nvSpPr>
        <p:spPr>
          <a:xfrm>
            <a:off x="3984316" y="3587849"/>
            <a:ext cx="1261884" cy="276999"/>
          </a:xfrm>
          <a:prstGeom prst="rect">
            <a:avLst/>
          </a:prstGeom>
          <a:noFill/>
        </p:spPr>
        <p:txBody>
          <a:bodyPr wrap="none" rtlCol="0">
            <a:spAutoFit/>
          </a:bodyPr>
          <a:lstStyle/>
          <a:p>
            <a:r>
              <a:rPr kumimoji="1" lang="ja-JP" altLang="en-US" sz="1200"/>
              <a:t>データの可視化</a:t>
            </a:r>
          </a:p>
        </p:txBody>
      </p:sp>
      <p:grpSp>
        <p:nvGrpSpPr>
          <p:cNvPr id="25" name="グループ化 24">
            <a:extLst>
              <a:ext uri="{FF2B5EF4-FFF2-40B4-BE49-F238E27FC236}">
                <a16:creationId xmlns:a16="http://schemas.microsoft.com/office/drawing/2014/main" id="{E057E9DE-8BAE-492F-A446-050629E77B07}"/>
              </a:ext>
            </a:extLst>
          </p:cNvPr>
          <p:cNvGrpSpPr/>
          <p:nvPr/>
        </p:nvGrpSpPr>
        <p:grpSpPr>
          <a:xfrm>
            <a:off x="7240791" y="817257"/>
            <a:ext cx="3329638" cy="2559607"/>
            <a:chOff x="8084458" y="3084667"/>
            <a:chExt cx="3762490" cy="2559607"/>
          </a:xfrm>
        </p:grpSpPr>
        <p:sp>
          <p:nvSpPr>
            <p:cNvPr id="26" name="四角形: メモ 24">
              <a:extLst>
                <a:ext uri="{FF2B5EF4-FFF2-40B4-BE49-F238E27FC236}">
                  <a16:creationId xmlns:a16="http://schemas.microsoft.com/office/drawing/2014/main" id="{E8AFD5A7-2B23-482B-9E62-E242271CFDE5}"/>
                </a:ext>
              </a:extLst>
            </p:cNvPr>
            <p:cNvSpPr/>
            <p:nvPr/>
          </p:nvSpPr>
          <p:spPr>
            <a:xfrm>
              <a:off x="8084458" y="3084667"/>
              <a:ext cx="3762490" cy="2559607"/>
            </a:xfrm>
            <a:prstGeom prst="foldedCorner">
              <a:avLst/>
            </a:prstGeom>
            <a:solidFill>
              <a:schemeClr val="bg1"/>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t"/>
            <a:lstStyle/>
            <a:p>
              <a:r>
                <a:rPr lang="ja-JP" altLang="en-US" sz="2400" dirty="0"/>
                <a:t>　   </a:t>
              </a:r>
              <a:r>
                <a:rPr kumimoji="1" lang="en-US" altLang="ja-JP" sz="2400" dirty="0" err="1"/>
                <a:t>IoT</a:t>
              </a:r>
              <a:r>
                <a:rPr kumimoji="1" lang="ja-JP" altLang="en-US" sz="2400" dirty="0"/>
                <a:t> </a:t>
              </a:r>
              <a:r>
                <a:rPr kumimoji="1" lang="en-US" altLang="ja-JP" sz="2400" dirty="0"/>
                <a:t>Hub</a:t>
              </a:r>
            </a:p>
            <a:p>
              <a:r>
                <a:rPr kumimoji="1" lang="ja-JP" altLang="en-US" sz="2400" dirty="0"/>
                <a:t>　   </a:t>
              </a:r>
              <a:r>
                <a:rPr kumimoji="1" lang="en-US" altLang="ja-JP" sz="2400" dirty="0"/>
                <a:t>Time</a:t>
              </a:r>
              <a:r>
                <a:rPr kumimoji="1" lang="ja-JP" altLang="en-US" sz="2400" dirty="0"/>
                <a:t> </a:t>
              </a:r>
              <a:r>
                <a:rPr kumimoji="1" lang="en-US" altLang="ja-JP" sz="2400" dirty="0"/>
                <a:t>Series</a:t>
              </a:r>
              <a:r>
                <a:rPr kumimoji="1" lang="ja-JP" altLang="en-US" sz="2400" dirty="0"/>
                <a:t> </a:t>
              </a:r>
              <a:r>
                <a:rPr kumimoji="1" lang="en-US" altLang="ja-JP" sz="2400" dirty="0"/>
                <a:t>Insight</a:t>
              </a:r>
            </a:p>
            <a:p>
              <a:r>
                <a:rPr lang="ja-JP" altLang="en-US" sz="2400" dirty="0"/>
                <a:t>　   </a:t>
              </a:r>
              <a:r>
                <a:rPr lang="en-US" altLang="ja-JP" sz="2400" dirty="0"/>
                <a:t>Functions</a:t>
              </a:r>
            </a:p>
            <a:p>
              <a:r>
                <a:rPr lang="ja-JP" altLang="en-US" sz="2400" dirty="0"/>
                <a:t>　   </a:t>
              </a:r>
              <a:r>
                <a:rPr lang="en-US" altLang="ja-JP" sz="2400" dirty="0"/>
                <a:t>Stream</a:t>
              </a:r>
              <a:r>
                <a:rPr lang="ja-JP" altLang="en-US" sz="2400" dirty="0"/>
                <a:t> </a:t>
              </a:r>
              <a:r>
                <a:rPr lang="en-US" altLang="ja-JP" sz="2400" dirty="0"/>
                <a:t>Analytics</a:t>
              </a:r>
            </a:p>
            <a:p>
              <a:r>
                <a:rPr kumimoji="1" lang="ja-JP" altLang="en-US" sz="2400" dirty="0"/>
                <a:t>　　</a:t>
              </a:r>
              <a:r>
                <a:rPr kumimoji="1" lang="en-US" altLang="ja-JP" sz="2400" dirty="0"/>
                <a:t>Event</a:t>
              </a:r>
              <a:r>
                <a:rPr kumimoji="1" lang="ja-JP" altLang="en-US" sz="2400" dirty="0"/>
                <a:t> </a:t>
              </a:r>
              <a:r>
                <a:rPr kumimoji="1" lang="en-US" altLang="ja-JP" sz="2400" dirty="0"/>
                <a:t>Hubs</a:t>
              </a:r>
            </a:p>
            <a:p>
              <a:r>
                <a:rPr lang="ja-JP" altLang="en-US" sz="2400" dirty="0"/>
                <a:t>　   </a:t>
              </a:r>
              <a:r>
                <a:rPr lang="en-US" altLang="ja-JP" sz="2400" dirty="0"/>
                <a:t>Storage</a:t>
              </a:r>
              <a:endParaRPr kumimoji="1" lang="ja-JP" altLang="en-US" sz="2400" dirty="0"/>
            </a:p>
          </p:txBody>
        </p:sp>
        <p:pic>
          <p:nvPicPr>
            <p:cNvPr id="27" name="Picture 1">
              <a:extLst>
                <a:ext uri="{FF2B5EF4-FFF2-40B4-BE49-F238E27FC236}">
                  <a16:creationId xmlns:a16="http://schemas.microsoft.com/office/drawing/2014/main" id="{6E8C6217-7B77-4752-9189-A11FAAB5B1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8362" y="3151641"/>
              <a:ext cx="272798" cy="291451"/>
            </a:xfrm>
            <a:prstGeom prst="rect">
              <a:avLst/>
            </a:prstGeom>
          </p:spPr>
        </p:pic>
        <p:pic>
          <p:nvPicPr>
            <p:cNvPr id="28" name="グラフィックス 42">
              <a:extLst>
                <a:ext uri="{FF2B5EF4-FFF2-40B4-BE49-F238E27FC236}">
                  <a16:creationId xmlns:a16="http://schemas.microsoft.com/office/drawing/2014/main" id="{70306364-BC12-4976-BD68-13624B1DFD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68362" y="3555320"/>
              <a:ext cx="265561" cy="265561"/>
            </a:xfrm>
            <a:prstGeom prst="rect">
              <a:avLst/>
            </a:prstGeom>
          </p:spPr>
        </p:pic>
        <p:pic>
          <p:nvPicPr>
            <p:cNvPr id="29" name="図 28">
              <a:extLst>
                <a:ext uri="{FF2B5EF4-FFF2-40B4-BE49-F238E27FC236}">
                  <a16:creationId xmlns:a16="http://schemas.microsoft.com/office/drawing/2014/main" id="{22964D2C-3D8A-4FBA-B285-80D69C328C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9748" y="3894925"/>
              <a:ext cx="329983" cy="329983"/>
            </a:xfrm>
            <a:prstGeom prst="rect">
              <a:avLst/>
            </a:prstGeom>
          </p:spPr>
        </p:pic>
        <p:pic>
          <p:nvPicPr>
            <p:cNvPr id="30" name="図 29">
              <a:extLst>
                <a:ext uri="{FF2B5EF4-FFF2-40B4-BE49-F238E27FC236}">
                  <a16:creationId xmlns:a16="http://schemas.microsoft.com/office/drawing/2014/main" id="{BE400E92-4691-4144-8B6A-A1E523791D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971" y="4250797"/>
              <a:ext cx="394599" cy="394599"/>
            </a:xfrm>
            <a:prstGeom prst="rect">
              <a:avLst/>
            </a:prstGeom>
          </p:spPr>
        </p:pic>
        <p:pic>
          <p:nvPicPr>
            <p:cNvPr id="31" name="図 30">
              <a:extLst>
                <a:ext uri="{FF2B5EF4-FFF2-40B4-BE49-F238E27FC236}">
                  <a16:creationId xmlns:a16="http://schemas.microsoft.com/office/drawing/2014/main" id="{0C86B819-F530-432C-988E-F76D0BA190F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60766" y="4609761"/>
              <a:ext cx="328966" cy="328965"/>
            </a:xfrm>
            <a:prstGeom prst="rect">
              <a:avLst/>
            </a:prstGeom>
          </p:spPr>
        </p:pic>
        <p:pic>
          <p:nvPicPr>
            <p:cNvPr id="32" name="図 31">
              <a:extLst>
                <a:ext uri="{FF2B5EF4-FFF2-40B4-BE49-F238E27FC236}">
                  <a16:creationId xmlns:a16="http://schemas.microsoft.com/office/drawing/2014/main" id="{939C310A-9604-47E6-9C9D-618A8ABE08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1748" y="4979267"/>
              <a:ext cx="357165" cy="357165"/>
            </a:xfrm>
            <a:prstGeom prst="rect">
              <a:avLst/>
            </a:prstGeom>
          </p:spPr>
        </p:pic>
      </p:grpSp>
      <p:sp>
        <p:nvSpPr>
          <p:cNvPr id="33" name="テキスト ボックス 20">
            <a:extLst>
              <a:ext uri="{FF2B5EF4-FFF2-40B4-BE49-F238E27FC236}">
                <a16:creationId xmlns:a16="http://schemas.microsoft.com/office/drawing/2014/main" id="{27C5CB55-6A7C-4EBA-8443-1D8A54E2B9E2}"/>
              </a:ext>
            </a:extLst>
          </p:cNvPr>
          <p:cNvSpPr txBox="1"/>
          <p:nvPr/>
        </p:nvSpPr>
        <p:spPr>
          <a:xfrm>
            <a:off x="3612042" y="2702327"/>
            <a:ext cx="629202"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err="1">
                <a:solidFill>
                  <a:srgbClr val="006DD6"/>
                </a:solidFill>
                <a:latin typeface="Arial Black" panose="020B0A04020102020204" pitchFamily="34" charset="0"/>
              </a:rPr>
              <a:t>IoT</a:t>
            </a:r>
            <a:r>
              <a:rPr kumimoji="1" lang="en-US" altLang="ja-JP" sz="1600" dirty="0">
                <a:solidFill>
                  <a:srgbClr val="006DD6"/>
                </a:solidFill>
                <a:latin typeface="Arial Black" panose="020B0A04020102020204" pitchFamily="34" charset="0"/>
              </a:rPr>
              <a:t> Hub</a:t>
            </a:r>
            <a:endParaRPr kumimoji="1" lang="ja-JP" altLang="en-US" sz="1600" dirty="0">
              <a:solidFill>
                <a:srgbClr val="006DD6"/>
              </a:solidFill>
              <a:latin typeface="Arial Black" panose="020B0A04020102020204" pitchFamily="34" charset="0"/>
            </a:endParaRPr>
          </a:p>
        </p:txBody>
      </p:sp>
      <p:sp>
        <p:nvSpPr>
          <p:cNvPr id="34" name="テキスト ボックス 33"/>
          <p:cNvSpPr txBox="1"/>
          <p:nvPr/>
        </p:nvSpPr>
        <p:spPr>
          <a:xfrm>
            <a:off x="6137450" y="4018164"/>
            <a:ext cx="6054550" cy="3139321"/>
          </a:xfrm>
          <a:prstGeom prst="rect">
            <a:avLst/>
          </a:prstGeom>
          <a:noFill/>
        </p:spPr>
        <p:txBody>
          <a:bodyPr wrap="square" rtlCol="0">
            <a:spAutoFit/>
          </a:bodyPr>
          <a:lstStyle/>
          <a:p>
            <a:r>
              <a:rPr lang="ja-JP" altLang="en-US" dirty="0"/>
              <a:t>　</a:t>
            </a:r>
            <a:r>
              <a:rPr lang="en-US" altLang="ja-JP" dirty="0"/>
              <a:t>•Time  Series  Insights</a:t>
            </a:r>
            <a:r>
              <a:rPr lang="ja-JP" altLang="en-US" dirty="0"/>
              <a:t>の設定とグラフ表示</a:t>
            </a:r>
            <a:endParaRPr lang="en-US" dirty="0"/>
          </a:p>
          <a:p>
            <a:r>
              <a:rPr lang="ja-JP" altLang="en-US" dirty="0"/>
              <a:t>　　</a:t>
            </a:r>
            <a:r>
              <a:rPr lang="en-US" altLang="ja-JP" dirty="0"/>
              <a:t>(</a:t>
            </a:r>
            <a:r>
              <a:rPr lang="ja-JP" altLang="en-US" dirty="0"/>
              <a:t>ここで実際に</a:t>
            </a:r>
            <a:r>
              <a:rPr lang="en-US" altLang="ja-JP" dirty="0"/>
              <a:t>STM32</a:t>
            </a:r>
            <a:r>
              <a:rPr lang="ja-JP" altLang="en-US" dirty="0"/>
              <a:t>と接続</a:t>
            </a:r>
            <a:r>
              <a:rPr lang="en-US" altLang="ja-JP" dirty="0"/>
              <a:t>)</a:t>
            </a:r>
            <a:endParaRPr lang="en-US" dirty="0"/>
          </a:p>
          <a:p>
            <a:r>
              <a:rPr lang="ja-JP" altLang="en-US" dirty="0"/>
              <a:t>　</a:t>
            </a:r>
            <a:r>
              <a:rPr lang="en-US" altLang="ja-JP" dirty="0"/>
              <a:t>•Option  </a:t>
            </a:r>
            <a:r>
              <a:rPr lang="ja-JP" altLang="en-US" dirty="0"/>
              <a:t>データの可視化</a:t>
            </a:r>
            <a:r>
              <a:rPr lang="en-US" altLang="ja-JP" dirty="0"/>
              <a:t>(</a:t>
            </a:r>
            <a:r>
              <a:rPr lang="ja-JP" altLang="en-US" dirty="0"/>
              <a:t>測定データの記録</a:t>
            </a:r>
            <a:r>
              <a:rPr lang="en-US" altLang="ja-JP" dirty="0"/>
              <a:t>)</a:t>
            </a:r>
            <a:endParaRPr lang="en-US" dirty="0"/>
          </a:p>
          <a:p>
            <a:r>
              <a:rPr lang="ja-JP" altLang="en-US" dirty="0"/>
              <a:t>　</a:t>
            </a:r>
            <a:r>
              <a:rPr lang="en-US" altLang="ja-JP" dirty="0"/>
              <a:t>•BLOB</a:t>
            </a:r>
            <a:r>
              <a:rPr lang="ja-JP" altLang="en-US" dirty="0"/>
              <a:t>ストレージの作成</a:t>
            </a:r>
            <a:endParaRPr lang="en-US" dirty="0"/>
          </a:p>
          <a:p>
            <a:r>
              <a:rPr lang="ja-JP" altLang="en-US" dirty="0"/>
              <a:t>　</a:t>
            </a:r>
            <a:r>
              <a:rPr lang="en-US" altLang="ja-JP" dirty="0"/>
              <a:t>•Stream  Analytics</a:t>
            </a:r>
            <a:r>
              <a:rPr lang="ja-JP" altLang="en-US" dirty="0"/>
              <a:t>の作成</a:t>
            </a:r>
            <a:endParaRPr lang="en-US" altLang="ja-JP" dirty="0"/>
          </a:p>
          <a:p>
            <a:r>
              <a:rPr lang="ja-JP" altLang="en-US" dirty="0"/>
              <a:t>　</a:t>
            </a:r>
            <a:r>
              <a:rPr lang="en-US" altLang="ja-JP" dirty="0"/>
              <a:t>•</a:t>
            </a:r>
            <a:r>
              <a:rPr lang="ja-JP" altLang="en-US" dirty="0"/>
              <a:t>デバイス管理パラメタ設定</a:t>
            </a:r>
            <a:endParaRPr lang="en-US" dirty="0"/>
          </a:p>
          <a:p>
            <a:r>
              <a:rPr lang="ja-JP" altLang="en-US" dirty="0"/>
              <a:t>　</a:t>
            </a:r>
            <a:r>
              <a:rPr lang="en-US" altLang="ja-JP" dirty="0"/>
              <a:t>•Stream Analytics</a:t>
            </a:r>
            <a:r>
              <a:rPr lang="ja-JP" altLang="en-US" dirty="0"/>
              <a:t>止めて</a:t>
            </a:r>
            <a:endParaRPr lang="en-US" dirty="0"/>
          </a:p>
          <a:p>
            <a:r>
              <a:rPr lang="ja-JP" altLang="en-US" dirty="0"/>
              <a:t>　  </a:t>
            </a:r>
            <a:r>
              <a:rPr lang="en-US" altLang="ja-JP" dirty="0"/>
              <a:t>Event Hub</a:t>
            </a:r>
            <a:r>
              <a:rPr lang="ja-JP" altLang="en-US" dirty="0"/>
              <a:t>作成と</a:t>
            </a:r>
            <a:r>
              <a:rPr lang="en-US" altLang="ja-JP" dirty="0"/>
              <a:t>Stream Analytics</a:t>
            </a:r>
            <a:r>
              <a:rPr lang="ja-JP" altLang="en-US" dirty="0"/>
              <a:t>クエリ</a:t>
            </a:r>
            <a:r>
              <a:rPr lang="en-US" altLang="ja-JP" dirty="0"/>
              <a:t>/</a:t>
            </a:r>
            <a:r>
              <a:rPr lang="ja-JP" altLang="en-US" dirty="0"/>
              <a:t>出力更新</a:t>
            </a:r>
            <a:endParaRPr lang="en-US" dirty="0"/>
          </a:p>
          <a:p>
            <a:r>
              <a:rPr lang="ja-JP" altLang="en-US" dirty="0"/>
              <a:t>　</a:t>
            </a:r>
            <a:r>
              <a:rPr lang="en-US" altLang="ja-JP" dirty="0"/>
              <a:t>•Time  Series  Insights</a:t>
            </a:r>
            <a:r>
              <a:rPr lang="ja-JP" altLang="en-US" dirty="0"/>
              <a:t>の作成・設定</a:t>
            </a:r>
            <a:endParaRPr lang="en-US" dirty="0"/>
          </a:p>
          <a:p>
            <a:r>
              <a:rPr lang="ja-JP" altLang="en-US" dirty="0"/>
              <a:t>　</a:t>
            </a:r>
            <a:r>
              <a:rPr lang="en-US" altLang="ja-JP" dirty="0"/>
              <a:t>•Stream Analytics</a:t>
            </a:r>
            <a:r>
              <a:rPr lang="ja-JP" altLang="en-US" dirty="0"/>
              <a:t>再実行＆</a:t>
            </a:r>
            <a:r>
              <a:rPr lang="en-US" altLang="ja-JP" dirty="0"/>
              <a:t>TSI</a:t>
            </a:r>
            <a:r>
              <a:rPr lang="ja-JP" altLang="en-US" dirty="0"/>
              <a:t>でグラフ表示</a:t>
            </a:r>
            <a:endParaRPr lang="en-US" dirty="0"/>
          </a:p>
          <a:p>
            <a:endParaRPr lang="en-US" dirty="0"/>
          </a:p>
        </p:txBody>
      </p:sp>
    </p:spTree>
    <p:extLst>
      <p:ext uri="{BB962C8B-B14F-4D97-AF65-F5344CB8AC3E}">
        <p14:creationId xmlns:p14="http://schemas.microsoft.com/office/powerpoint/2010/main" val="62927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E01FB808-5639-4E7D-A61E-947637FC971D}"/>
              </a:ext>
            </a:extLst>
          </p:cNvPr>
          <p:cNvSpPr>
            <a:spLocks noGrp="1"/>
          </p:cNvSpPr>
          <p:nvPr>
            <p:ph type="title"/>
          </p:nvPr>
        </p:nvSpPr>
        <p:spPr>
          <a:xfrm>
            <a:off x="0" y="26657"/>
            <a:ext cx="12192000" cy="1325563"/>
          </a:xfrm>
        </p:spPr>
        <p:txBody>
          <a:bodyPr/>
          <a:lstStyle/>
          <a:p>
            <a:pPr algn="ctr"/>
            <a:r>
              <a:rPr lang="en-US" altLang="ja-JP" dirty="0">
                <a:solidFill>
                  <a:srgbClr val="0070C0"/>
                </a:solidFill>
              </a:rPr>
              <a:t>3-5</a:t>
            </a:r>
            <a:r>
              <a:rPr lang="ja-JP" altLang="en-US" dirty="0">
                <a:solidFill>
                  <a:srgbClr val="0070C0"/>
                </a:solidFill>
              </a:rPr>
              <a:t> </a:t>
            </a:r>
            <a:r>
              <a:rPr lang="en-US" altLang="ja-JP" dirty="0"/>
              <a:t>3D</a:t>
            </a:r>
            <a:r>
              <a:rPr lang="ja-JP" altLang="en-US" dirty="0"/>
              <a:t>ジャイロセンサを</a:t>
            </a:r>
            <a:r>
              <a:rPr lang="en-US" altLang="ja-JP" dirty="0"/>
              <a:t>USB</a:t>
            </a:r>
            <a:r>
              <a:rPr lang="ja-JP" altLang="en-US" dirty="0"/>
              <a:t>経由でモニタ</a:t>
            </a:r>
            <a:endParaRPr kumimoji="1" lang="ja-JP" altLang="en-US" dirty="0"/>
          </a:p>
        </p:txBody>
      </p:sp>
      <p:sp>
        <p:nvSpPr>
          <p:cNvPr id="23" name="テキスト ボックス 22"/>
          <p:cNvSpPr txBox="1"/>
          <p:nvPr/>
        </p:nvSpPr>
        <p:spPr>
          <a:xfrm>
            <a:off x="1154206" y="1367715"/>
            <a:ext cx="9883588" cy="646331"/>
          </a:xfrm>
          <a:prstGeom prst="rect">
            <a:avLst/>
          </a:prstGeom>
          <a:noFill/>
        </p:spPr>
        <p:txBody>
          <a:bodyPr wrap="square" rtlCol="0">
            <a:spAutoFit/>
          </a:bodyPr>
          <a:lstStyle/>
          <a:p>
            <a:r>
              <a:rPr lang="ja-JP" altLang="en-US" dirty="0"/>
              <a:t>３</a:t>
            </a:r>
            <a:r>
              <a:rPr lang="en-US" altLang="ja-JP" dirty="0"/>
              <a:t>D</a:t>
            </a:r>
            <a:r>
              <a:rPr lang="ja-JP" altLang="en-US" dirty="0"/>
              <a:t>ジャイロセンサのライブラリをインストールし、その後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grpSp>
        <p:nvGrpSpPr>
          <p:cNvPr id="4" name="グループ化 3"/>
          <p:cNvGrpSpPr/>
          <p:nvPr/>
        </p:nvGrpSpPr>
        <p:grpSpPr>
          <a:xfrm>
            <a:off x="2596445" y="2029541"/>
            <a:ext cx="6394841" cy="4089367"/>
            <a:chOff x="2218580" y="1690688"/>
            <a:chExt cx="7754839" cy="4612354"/>
          </a:xfrm>
        </p:grpSpPr>
        <p:pic>
          <p:nvPicPr>
            <p:cNvPr id="24" name="図 23">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580" y="1690688"/>
              <a:ext cx="7754839" cy="4612354"/>
            </a:xfrm>
            <a:prstGeom prst="rect">
              <a:avLst/>
            </a:prstGeom>
          </p:spPr>
        </p:pic>
        <p:grpSp>
          <p:nvGrpSpPr>
            <p:cNvPr id="25" name="グループ化 24">
              <a:extLst>
                <a:ext uri="{FF2B5EF4-FFF2-40B4-BE49-F238E27FC236}">
                  <a16:creationId xmlns:a16="http://schemas.microsoft.com/office/drawing/2014/main" id="{B0A96B70-3571-4332-9ECB-7FDACE95AA8D}"/>
                </a:ext>
              </a:extLst>
            </p:cNvPr>
            <p:cNvGrpSpPr/>
            <p:nvPr/>
          </p:nvGrpSpPr>
          <p:grpSpPr>
            <a:xfrm>
              <a:off x="4887373" y="4816472"/>
              <a:ext cx="1754446" cy="1486570"/>
              <a:chOff x="6393200" y="3843005"/>
              <a:chExt cx="1754446" cy="1486570"/>
            </a:xfrm>
          </p:grpSpPr>
          <p:sp>
            <p:nvSpPr>
              <p:cNvPr id="26" name="正方形/長方形 25">
                <a:extLst>
                  <a:ext uri="{FF2B5EF4-FFF2-40B4-BE49-F238E27FC236}">
                    <a16:creationId xmlns:a16="http://schemas.microsoft.com/office/drawing/2014/main" id="{344FCDC7-37B9-4320-B41F-E17902AB2F54}"/>
                  </a:ext>
                </a:extLst>
              </p:cNvPr>
              <p:cNvSpPr/>
              <p:nvPr/>
            </p:nvSpPr>
            <p:spPr>
              <a:xfrm>
                <a:off x="6393200" y="4619962"/>
                <a:ext cx="1754446"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n-ea"/>
                  </a:rPr>
                  <a:t>３</a:t>
                </a:r>
                <a:r>
                  <a:rPr lang="en-US" altLang="ja-JP" sz="1400" dirty="0">
                    <a:solidFill>
                      <a:schemeClr val="tx1"/>
                    </a:solidFill>
                    <a:latin typeface="+mn-ea"/>
                  </a:rPr>
                  <a:t>D</a:t>
                </a:r>
                <a:r>
                  <a:rPr lang="ja-JP" altLang="en-US" sz="1400" dirty="0">
                    <a:solidFill>
                      <a:schemeClr val="tx1"/>
                    </a:solidFill>
                    <a:latin typeface="+mn-ea"/>
                  </a:rPr>
                  <a:t>ジャイロ</a:t>
                </a:r>
                <a:endParaRPr lang="en-US" altLang="ja-JP" sz="1400" dirty="0">
                  <a:solidFill>
                    <a:schemeClr val="tx1"/>
                  </a:solidFill>
                  <a:latin typeface="+mn-ea"/>
                </a:endParaRPr>
              </a:p>
              <a:p>
                <a:pPr algn="ctr"/>
                <a:r>
                  <a:rPr lang="ja-JP" altLang="en-US" sz="1400" dirty="0">
                    <a:solidFill>
                      <a:schemeClr val="tx1"/>
                    </a:solidFill>
                    <a:latin typeface="+mn-ea"/>
                  </a:rPr>
                  <a:t>加速度センサー</a:t>
                </a:r>
                <a:endParaRPr lang="en-US" sz="1400" dirty="0">
                  <a:solidFill>
                    <a:schemeClr val="tx1"/>
                  </a:solidFill>
                  <a:latin typeface="+mn-ea"/>
                </a:endParaRPr>
              </a:p>
            </p:txBody>
          </p:sp>
          <p:sp>
            <p:nvSpPr>
              <p:cNvPr id="27" name="正方形/長方形 26">
                <a:extLst>
                  <a:ext uri="{FF2B5EF4-FFF2-40B4-BE49-F238E27FC236}">
                    <a16:creationId xmlns:a16="http://schemas.microsoft.com/office/drawing/2014/main" id="{4DF22DE9-5337-46CE-9564-4297987F3557}"/>
                  </a:ext>
                </a:extLst>
              </p:cNvPr>
              <p:cNvSpPr/>
              <p:nvPr/>
            </p:nvSpPr>
            <p:spPr>
              <a:xfrm>
                <a:off x="7072371" y="3843005"/>
                <a:ext cx="396106" cy="25082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直線コネクタ 27">
                <a:extLst>
                  <a:ext uri="{FF2B5EF4-FFF2-40B4-BE49-F238E27FC236}">
                    <a16:creationId xmlns:a16="http://schemas.microsoft.com/office/drawing/2014/main" id="{0CFB0562-34A7-4F23-B7B7-AC0330B11CD8}"/>
                  </a:ext>
                </a:extLst>
              </p:cNvPr>
              <p:cNvCxnSpPr>
                <a:cxnSpLocks/>
                <a:stCxn id="26" idx="0"/>
                <a:endCxn id="27" idx="2"/>
              </p:cNvCxnSpPr>
              <p:nvPr/>
            </p:nvCxnSpPr>
            <p:spPr>
              <a:xfrm flipV="1">
                <a:off x="7270423" y="4093832"/>
                <a:ext cx="1" cy="52613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216398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E01FB808-5639-4E7D-A61E-947637FC971D}"/>
              </a:ext>
            </a:extLst>
          </p:cNvPr>
          <p:cNvSpPr>
            <a:spLocks noGrp="1"/>
          </p:cNvSpPr>
          <p:nvPr>
            <p:ph type="title"/>
          </p:nvPr>
        </p:nvSpPr>
        <p:spPr>
          <a:xfrm>
            <a:off x="0" y="26657"/>
            <a:ext cx="12192000" cy="1325563"/>
          </a:xfrm>
        </p:spPr>
        <p:txBody>
          <a:bodyPr/>
          <a:lstStyle/>
          <a:p>
            <a:pPr algn="ctr"/>
            <a:r>
              <a:rPr lang="en-US" altLang="ja-JP" dirty="0">
                <a:solidFill>
                  <a:srgbClr val="0070C0"/>
                </a:solidFill>
              </a:rPr>
              <a:t>3-5</a:t>
            </a:r>
            <a:r>
              <a:rPr lang="ja-JP" altLang="en-US" dirty="0">
                <a:solidFill>
                  <a:srgbClr val="0070C0"/>
                </a:solidFill>
              </a:rPr>
              <a:t> </a:t>
            </a:r>
            <a:r>
              <a:rPr lang="en-US" altLang="ja-JP" dirty="0"/>
              <a:t>3D</a:t>
            </a:r>
            <a:r>
              <a:rPr lang="ja-JP" altLang="en-US" dirty="0"/>
              <a:t>ジャイロセンサを</a:t>
            </a:r>
            <a:r>
              <a:rPr lang="en-US" altLang="ja-JP" dirty="0"/>
              <a:t>USB</a:t>
            </a:r>
            <a:r>
              <a:rPr lang="ja-JP" altLang="en-US" dirty="0"/>
              <a:t>経由でモニタ</a:t>
            </a:r>
            <a:endParaRPr kumimoji="1" lang="ja-JP" altLang="en-US" dirty="0"/>
          </a:p>
        </p:txBody>
      </p:sp>
      <p:sp>
        <p:nvSpPr>
          <p:cNvPr id="7" name="コンテンツ プレースホルダー 2">
            <a:extLst>
              <a:ext uri="{FF2B5EF4-FFF2-40B4-BE49-F238E27FC236}">
                <a16:creationId xmlns:a16="http://schemas.microsoft.com/office/drawing/2014/main" id="{C76EB496-7E76-440C-B7EE-91646F0D6199}"/>
              </a:ext>
            </a:extLst>
          </p:cNvPr>
          <p:cNvSpPr>
            <a:spLocks noGrp="1"/>
          </p:cNvSpPr>
          <p:nvPr>
            <p:ph idx="1"/>
          </p:nvPr>
        </p:nvSpPr>
        <p:spPr>
          <a:xfrm>
            <a:off x="1399822" y="990975"/>
            <a:ext cx="9953978" cy="1536700"/>
          </a:xfrm>
        </p:spPr>
        <p:txBody>
          <a:bodyPr>
            <a:normAutofit fontScale="55000" lnSpcReduction="20000"/>
          </a:bodyPr>
          <a:lstStyle/>
          <a:p>
            <a:pPr marL="0" indent="0">
              <a:buNone/>
            </a:pPr>
            <a:r>
              <a:rPr lang="ja-JP" altLang="en-US" dirty="0"/>
              <a:t>■</a:t>
            </a:r>
            <a:r>
              <a:rPr lang="en-US" altLang="ja-JP" dirty="0"/>
              <a:t>STMduino_LSM6DSL </a:t>
            </a:r>
            <a:r>
              <a:rPr lang="ja-JP" altLang="en-US" dirty="0"/>
              <a:t>のインストール</a:t>
            </a:r>
            <a:endParaRPr lang="en-US" altLang="ja-JP" dirty="0"/>
          </a:p>
          <a:p>
            <a:pPr marL="0" indent="0">
              <a:buNone/>
            </a:pPr>
            <a:r>
              <a:rPr lang="en-US" altLang="ja-JP" dirty="0"/>
              <a:t>     3D</a:t>
            </a:r>
            <a:r>
              <a:rPr lang="ja-JP" altLang="en-US" dirty="0"/>
              <a:t>ジャイロ・加速度センサ </a:t>
            </a:r>
            <a:r>
              <a:rPr lang="en-US" altLang="ja-JP" dirty="0"/>
              <a:t>: </a:t>
            </a:r>
            <a:r>
              <a:rPr lang="en-US" altLang="ja-JP" dirty="0">
                <a:solidFill>
                  <a:srgbClr val="FF0000"/>
                </a:solidFill>
              </a:rPr>
              <a:t>LSM6DSL</a:t>
            </a:r>
          </a:p>
          <a:p>
            <a:pPr marL="0" indent="0">
              <a:buNone/>
            </a:pPr>
            <a:r>
              <a:rPr lang="ja-JP" altLang="en-US" dirty="0"/>
              <a:t>　　ライブラリ </a:t>
            </a:r>
            <a:r>
              <a:rPr lang="en-US" altLang="ja-JP" dirty="0"/>
              <a:t>: </a:t>
            </a:r>
            <a:r>
              <a:rPr lang="en-US" altLang="ja-JP" dirty="0">
                <a:solidFill>
                  <a:srgbClr val="FF0000"/>
                </a:solidFill>
              </a:rPr>
              <a:t>STMduino_LSM6DSL</a:t>
            </a:r>
          </a:p>
          <a:p>
            <a:pPr marL="0" indent="0">
              <a:buNone/>
            </a:pPr>
            <a:r>
              <a:rPr lang="ja-JP" altLang="en-US" dirty="0"/>
              <a:t>     サンプル：</a:t>
            </a:r>
            <a:r>
              <a:rPr lang="en-US" altLang="ja-JP" dirty="0"/>
              <a:t> 02.Sensors/</a:t>
            </a:r>
            <a:r>
              <a:rPr lang="en-US" altLang="ja-JP" dirty="0" err="1"/>
              <a:t>Arduino_Gyroscope</a:t>
            </a:r>
            <a:r>
              <a:rPr lang="en-US" altLang="ja-JP" dirty="0"/>
              <a:t>/</a:t>
            </a:r>
            <a:r>
              <a:rPr lang="en-US" altLang="ja-JP" dirty="0" err="1"/>
              <a:t>Arduino_gyroscope.ino</a:t>
            </a:r>
            <a:endParaRPr lang="en-US" altLang="ja-JP" dirty="0"/>
          </a:p>
          <a:p>
            <a:pPr marL="0" indent="0">
              <a:buNone/>
            </a:pPr>
            <a:r>
              <a:rPr lang="ja-JP" altLang="en-US" dirty="0"/>
              <a:t>     使い方サイト</a:t>
            </a:r>
            <a:r>
              <a:rPr lang="en-US" altLang="ja-JP" dirty="0"/>
              <a:t> : </a:t>
            </a:r>
            <a:r>
              <a:rPr lang="en-US" altLang="ja-JP" dirty="0">
                <a:hlinkClick r:id="rId2"/>
              </a:rPr>
              <a:t>https://github.com/stm32duino/LSM6DSL</a:t>
            </a:r>
            <a:endParaRPr kumimoji="1" lang="ja-JP" altLang="en-US" dirty="0"/>
          </a:p>
        </p:txBody>
      </p:sp>
      <p:pic>
        <p:nvPicPr>
          <p:cNvPr id="2" name="図 1"/>
          <p:cNvPicPr>
            <a:picLocks noChangeAspect="1"/>
          </p:cNvPicPr>
          <p:nvPr/>
        </p:nvPicPr>
        <p:blipFill>
          <a:blip r:embed="rId3"/>
          <a:stretch>
            <a:fillRect/>
          </a:stretch>
        </p:blipFill>
        <p:spPr>
          <a:xfrm>
            <a:off x="2872149" y="2999220"/>
            <a:ext cx="6447702" cy="3638404"/>
          </a:xfrm>
          <a:prstGeom prst="rect">
            <a:avLst/>
          </a:prstGeom>
        </p:spPr>
      </p:pic>
      <p:sp>
        <p:nvSpPr>
          <p:cNvPr id="8" name="テキスト ボックス 7"/>
          <p:cNvSpPr txBox="1"/>
          <p:nvPr/>
        </p:nvSpPr>
        <p:spPr>
          <a:xfrm>
            <a:off x="1399822" y="2663755"/>
            <a:ext cx="9953978"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189063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5"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Arduino_Gyroscope</a:t>
            </a:r>
            <a:r>
              <a:rPr lang="ja-JP" altLang="en-US" sz="1600" dirty="0">
                <a:latin typeface="+mn-ea"/>
              </a:rPr>
              <a:t>を開きます。</a:t>
            </a:r>
            <a:endParaRPr lang="arn-CL" altLang="ja-JP" sz="1500" dirty="0"/>
          </a:p>
        </p:txBody>
      </p:sp>
      <p:grpSp>
        <p:nvGrpSpPr>
          <p:cNvPr id="8" name="グループ化 7"/>
          <p:cNvGrpSpPr/>
          <p:nvPr/>
        </p:nvGrpSpPr>
        <p:grpSpPr>
          <a:xfrm>
            <a:off x="2869079" y="2151718"/>
            <a:ext cx="6787604" cy="4383960"/>
            <a:chOff x="2869079" y="2151718"/>
            <a:chExt cx="6787604" cy="4383960"/>
          </a:xfrm>
        </p:grpSpPr>
        <p:pic>
          <p:nvPicPr>
            <p:cNvPr id="6" name="図 5"/>
            <p:cNvPicPr>
              <a:picLocks noChangeAspect="1"/>
            </p:cNvPicPr>
            <p:nvPr/>
          </p:nvPicPr>
          <p:blipFill>
            <a:blip r:embed="rId2"/>
            <a:stretch>
              <a:fillRect/>
            </a:stretch>
          </p:blipFill>
          <p:spPr>
            <a:xfrm>
              <a:off x="2869079" y="2151718"/>
              <a:ext cx="6787604" cy="4383960"/>
            </a:xfrm>
            <a:prstGeom prst="rect">
              <a:avLst/>
            </a:prstGeom>
          </p:spPr>
        </p:pic>
        <p:sp>
          <p:nvSpPr>
            <p:cNvPr id="7" name="角丸四角形 6"/>
            <p:cNvSpPr/>
            <p:nvPr/>
          </p:nvSpPr>
          <p:spPr>
            <a:xfrm>
              <a:off x="3691467" y="2427111"/>
              <a:ext cx="3747911" cy="16933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9005325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878605" y="1104130"/>
            <a:ext cx="5121554" cy="5663559"/>
          </a:xfrm>
          <a:prstGeom prst="rect">
            <a:avLst/>
          </a:prstGeom>
        </p:spPr>
      </p:pic>
      <p:sp>
        <p:nvSpPr>
          <p:cNvPr id="6" name="角丸四角形 4">
            <a:extLst>
              <a:ext uri="{FF2B5EF4-FFF2-40B4-BE49-F238E27FC236}">
                <a16:creationId xmlns:a16="http://schemas.microsoft.com/office/drawing/2014/main" id="{2A743CBD-0FA9-44CC-A539-E9CE1A9AE9BA}"/>
              </a:ext>
            </a:extLst>
          </p:cNvPr>
          <p:cNvSpPr/>
          <p:nvPr/>
        </p:nvSpPr>
        <p:spPr>
          <a:xfrm>
            <a:off x="5602328" y="1498112"/>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846723" y="5633707"/>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4" name="図 3"/>
          <p:cNvPicPr>
            <a:picLocks noChangeAspect="1"/>
          </p:cNvPicPr>
          <p:nvPr/>
        </p:nvPicPr>
        <p:blipFill>
          <a:blip r:embed="rId3"/>
          <a:stretch>
            <a:fillRect/>
          </a:stretch>
        </p:blipFill>
        <p:spPr>
          <a:xfrm>
            <a:off x="7034121" y="1104130"/>
            <a:ext cx="4378946" cy="3954606"/>
          </a:xfrm>
          <a:prstGeom prst="rect">
            <a:avLst/>
          </a:prstGeom>
        </p:spPr>
      </p:pic>
      <p:sp>
        <p:nvSpPr>
          <p:cNvPr id="5" name="テキスト ボックス 4"/>
          <p:cNvSpPr txBox="1"/>
          <p:nvPr/>
        </p:nvSpPr>
        <p:spPr>
          <a:xfrm>
            <a:off x="8115551" y="2656070"/>
            <a:ext cx="2935110" cy="646331"/>
          </a:xfrm>
          <a:prstGeom prst="rect">
            <a:avLst/>
          </a:prstGeom>
          <a:noFill/>
          <a:ln>
            <a:solidFill>
              <a:srgbClr val="FF0000"/>
            </a:solidFill>
          </a:ln>
        </p:spPr>
        <p:txBody>
          <a:bodyPr wrap="square" rtlCol="0">
            <a:spAutoFit/>
          </a:bodyPr>
          <a:lstStyle/>
          <a:p>
            <a:r>
              <a:rPr kumimoji="1" lang="en-US" altLang="ja-JP" dirty="0"/>
              <a:t>STM32</a:t>
            </a:r>
            <a:r>
              <a:rPr kumimoji="1" lang="ja-JP" altLang="en-US" dirty="0"/>
              <a:t>を動かすとジャイロの</a:t>
            </a:r>
            <a:endParaRPr kumimoji="1" lang="en-US" altLang="ja-JP" dirty="0"/>
          </a:p>
          <a:p>
            <a:r>
              <a:rPr kumimoji="1" lang="ja-JP" altLang="en-US" dirty="0"/>
              <a:t>出力結果が表示されます</a:t>
            </a:r>
          </a:p>
        </p:txBody>
      </p:sp>
    </p:spTree>
    <p:extLst>
      <p:ext uri="{BB962C8B-B14F-4D97-AF65-F5344CB8AC3E}">
        <p14:creationId xmlns:p14="http://schemas.microsoft.com/office/powerpoint/2010/main" val="1143221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書き込んだサンプルプログラムの情報</a:t>
            </a:r>
            <a:endParaRPr kumimoji="1" lang="ja-JP" altLang="en-US" sz="2000" dirty="0"/>
          </a:p>
        </p:txBody>
      </p:sp>
      <p:sp>
        <p:nvSpPr>
          <p:cNvPr id="5" name="コンテンツ プレースホルダー 2">
            <a:extLst>
              <a:ext uri="{FF2B5EF4-FFF2-40B4-BE49-F238E27FC236}">
                <a16:creationId xmlns:a16="http://schemas.microsoft.com/office/drawing/2014/main" id="{C76EB496-7E76-440C-B7EE-91646F0D6199}"/>
              </a:ext>
            </a:extLst>
          </p:cNvPr>
          <p:cNvSpPr>
            <a:spLocks noGrp="1"/>
          </p:cNvSpPr>
          <p:nvPr>
            <p:ph idx="1"/>
          </p:nvPr>
        </p:nvSpPr>
        <p:spPr>
          <a:xfrm>
            <a:off x="838200" y="2045905"/>
            <a:ext cx="10515600" cy="924276"/>
          </a:xfrm>
        </p:spPr>
        <p:txBody>
          <a:bodyPr>
            <a:normAutofit/>
          </a:bodyPr>
          <a:lstStyle/>
          <a:p>
            <a:pPr marL="0" indent="0">
              <a:buNone/>
            </a:pPr>
            <a:r>
              <a:rPr lang="ja-JP" altLang="en-US" sz="2600" dirty="0"/>
              <a:t>　   </a:t>
            </a:r>
            <a:r>
              <a:rPr lang="en-US" altLang="ja-JP" sz="2600" dirty="0"/>
              <a:t>3D</a:t>
            </a:r>
            <a:r>
              <a:rPr lang="ja-JP" altLang="en-US" sz="2600" dirty="0"/>
              <a:t>ジャイロ・加速度センサをモーションセンサとしても</a:t>
            </a:r>
            <a:r>
              <a:rPr kumimoji="1" lang="ja-JP" altLang="en-US" sz="2600" dirty="0"/>
              <a:t>使用できます。</a:t>
            </a:r>
          </a:p>
        </p:txBody>
      </p:sp>
      <p:grpSp>
        <p:nvGrpSpPr>
          <p:cNvPr id="6" name="グループ化 5">
            <a:extLst>
              <a:ext uri="{FF2B5EF4-FFF2-40B4-BE49-F238E27FC236}">
                <a16:creationId xmlns:a16="http://schemas.microsoft.com/office/drawing/2014/main" id="{BD674AA4-32B4-4E22-963C-5AFBF9AF949B}"/>
              </a:ext>
            </a:extLst>
          </p:cNvPr>
          <p:cNvGrpSpPr/>
          <p:nvPr/>
        </p:nvGrpSpPr>
        <p:grpSpPr>
          <a:xfrm>
            <a:off x="6141332" y="2970181"/>
            <a:ext cx="2871864" cy="2244711"/>
            <a:chOff x="7767638" y="4116918"/>
            <a:chExt cx="2871864" cy="2244711"/>
          </a:xfrm>
        </p:grpSpPr>
        <p:pic>
          <p:nvPicPr>
            <p:cNvPr id="7" name="図 6">
              <a:extLst>
                <a:ext uri="{FF2B5EF4-FFF2-40B4-BE49-F238E27FC236}">
                  <a16:creationId xmlns:a16="http://schemas.microsoft.com/office/drawing/2014/main" id="{4928420E-9623-4CB1-BAE7-25F2DC689CF1}"/>
                </a:ext>
              </a:extLst>
            </p:cNvPr>
            <p:cNvPicPr>
              <a:picLocks noChangeAspect="1"/>
            </p:cNvPicPr>
            <p:nvPr/>
          </p:nvPicPr>
          <p:blipFill>
            <a:blip r:embed="rId2"/>
            <a:stretch>
              <a:fillRect/>
            </a:stretch>
          </p:blipFill>
          <p:spPr>
            <a:xfrm>
              <a:off x="8020580" y="4116918"/>
              <a:ext cx="2618922" cy="2060045"/>
            </a:xfrm>
            <a:prstGeom prst="rect">
              <a:avLst/>
            </a:prstGeom>
          </p:spPr>
        </p:pic>
        <p:sp>
          <p:nvSpPr>
            <p:cNvPr id="8" name="テキスト ボックス 7">
              <a:extLst>
                <a:ext uri="{FF2B5EF4-FFF2-40B4-BE49-F238E27FC236}">
                  <a16:creationId xmlns:a16="http://schemas.microsoft.com/office/drawing/2014/main" id="{EA0031A0-378F-4686-AC86-4913DA3F7103}"/>
                </a:ext>
              </a:extLst>
            </p:cNvPr>
            <p:cNvSpPr txBox="1"/>
            <p:nvPr/>
          </p:nvSpPr>
          <p:spPr>
            <a:xfrm>
              <a:off x="10225088" y="5146940"/>
              <a:ext cx="414413" cy="369332"/>
            </a:xfrm>
            <a:prstGeom prst="rect">
              <a:avLst/>
            </a:prstGeom>
            <a:noFill/>
          </p:spPr>
          <p:txBody>
            <a:bodyPr wrap="square" rtlCol="0">
              <a:spAutoFit/>
            </a:bodyPr>
            <a:lstStyle/>
            <a:p>
              <a:r>
                <a:rPr kumimoji="1" lang="en-US" altLang="ja-JP" dirty="0"/>
                <a:t>XL</a:t>
              </a:r>
              <a:endParaRPr kumimoji="1" lang="ja-JP" altLang="en-US" dirty="0"/>
            </a:p>
          </p:txBody>
        </p:sp>
        <p:sp>
          <p:nvSpPr>
            <p:cNvPr id="9" name="テキスト ボックス 8">
              <a:extLst>
                <a:ext uri="{FF2B5EF4-FFF2-40B4-BE49-F238E27FC236}">
                  <a16:creationId xmlns:a16="http://schemas.microsoft.com/office/drawing/2014/main" id="{9FB924E2-F228-4B94-BF6F-26A99BFAE3BD}"/>
                </a:ext>
              </a:extLst>
            </p:cNvPr>
            <p:cNvSpPr txBox="1"/>
            <p:nvPr/>
          </p:nvSpPr>
          <p:spPr>
            <a:xfrm>
              <a:off x="9020176" y="5992297"/>
              <a:ext cx="414413" cy="369332"/>
            </a:xfrm>
            <a:prstGeom prst="rect">
              <a:avLst/>
            </a:prstGeom>
            <a:noFill/>
          </p:spPr>
          <p:txBody>
            <a:bodyPr wrap="square" rtlCol="0">
              <a:spAutoFit/>
            </a:bodyPr>
            <a:lstStyle/>
            <a:p>
              <a:r>
                <a:rPr kumimoji="1" lang="en-US" altLang="ja-JP" dirty="0"/>
                <a:t>ZL</a:t>
              </a:r>
              <a:endParaRPr kumimoji="1" lang="ja-JP" altLang="en-US" dirty="0"/>
            </a:p>
          </p:txBody>
        </p:sp>
        <p:sp>
          <p:nvSpPr>
            <p:cNvPr id="10" name="テキスト ボックス 9">
              <a:extLst>
                <a:ext uri="{FF2B5EF4-FFF2-40B4-BE49-F238E27FC236}">
                  <a16:creationId xmlns:a16="http://schemas.microsoft.com/office/drawing/2014/main" id="{9CF39E2F-CB0D-4AEF-AB17-033492057BA4}"/>
                </a:ext>
              </a:extLst>
            </p:cNvPr>
            <p:cNvSpPr txBox="1"/>
            <p:nvPr/>
          </p:nvSpPr>
          <p:spPr>
            <a:xfrm>
              <a:off x="7767638" y="5225535"/>
              <a:ext cx="414413" cy="369332"/>
            </a:xfrm>
            <a:prstGeom prst="rect">
              <a:avLst/>
            </a:prstGeom>
            <a:noFill/>
          </p:spPr>
          <p:txBody>
            <a:bodyPr wrap="square" rtlCol="0">
              <a:spAutoFit/>
            </a:bodyPr>
            <a:lstStyle/>
            <a:p>
              <a:r>
                <a:rPr kumimoji="1" lang="en-US" altLang="ja-JP" dirty="0"/>
                <a:t>YL</a:t>
              </a:r>
              <a:endParaRPr kumimoji="1" lang="ja-JP" altLang="en-US" dirty="0"/>
            </a:p>
          </p:txBody>
        </p:sp>
        <p:sp>
          <p:nvSpPr>
            <p:cNvPr id="11" name="テキスト ボックス 10">
              <a:extLst>
                <a:ext uri="{FF2B5EF4-FFF2-40B4-BE49-F238E27FC236}">
                  <a16:creationId xmlns:a16="http://schemas.microsoft.com/office/drawing/2014/main" id="{848D6EFC-A1CC-48BD-9A1C-B0B30A64DA5A}"/>
                </a:ext>
              </a:extLst>
            </p:cNvPr>
            <p:cNvSpPr txBox="1"/>
            <p:nvPr/>
          </p:nvSpPr>
          <p:spPr>
            <a:xfrm>
              <a:off x="10053789" y="4262597"/>
              <a:ext cx="490084" cy="369332"/>
            </a:xfrm>
            <a:prstGeom prst="rect">
              <a:avLst/>
            </a:prstGeom>
            <a:noFill/>
          </p:spPr>
          <p:txBody>
            <a:bodyPr wrap="square" rtlCol="0">
              <a:spAutoFit/>
            </a:bodyPr>
            <a:lstStyle/>
            <a:p>
              <a:r>
                <a:rPr kumimoji="1" lang="en-US" altLang="ja-JP" dirty="0"/>
                <a:t>XH</a:t>
              </a:r>
              <a:endParaRPr kumimoji="1" lang="ja-JP" altLang="en-US" dirty="0"/>
            </a:p>
          </p:txBody>
        </p:sp>
        <p:sp>
          <p:nvSpPr>
            <p:cNvPr id="12" name="テキスト ボックス 11">
              <a:extLst>
                <a:ext uri="{FF2B5EF4-FFF2-40B4-BE49-F238E27FC236}">
                  <a16:creationId xmlns:a16="http://schemas.microsoft.com/office/drawing/2014/main" id="{E4FD8C18-2677-4E36-8788-80D69D058A6E}"/>
                </a:ext>
              </a:extLst>
            </p:cNvPr>
            <p:cNvSpPr txBox="1"/>
            <p:nvPr/>
          </p:nvSpPr>
          <p:spPr>
            <a:xfrm>
              <a:off x="9529914" y="5516272"/>
              <a:ext cx="490084" cy="369332"/>
            </a:xfrm>
            <a:prstGeom prst="rect">
              <a:avLst/>
            </a:prstGeom>
            <a:noFill/>
          </p:spPr>
          <p:txBody>
            <a:bodyPr wrap="square" rtlCol="0">
              <a:spAutoFit/>
            </a:bodyPr>
            <a:lstStyle/>
            <a:p>
              <a:r>
                <a:rPr kumimoji="1" lang="en-US" altLang="ja-JP" dirty="0"/>
                <a:t>ZH</a:t>
              </a:r>
              <a:endParaRPr kumimoji="1" lang="ja-JP" altLang="en-US" dirty="0"/>
            </a:p>
          </p:txBody>
        </p:sp>
        <p:sp>
          <p:nvSpPr>
            <p:cNvPr id="13" name="テキスト ボックス 12">
              <a:extLst>
                <a:ext uri="{FF2B5EF4-FFF2-40B4-BE49-F238E27FC236}">
                  <a16:creationId xmlns:a16="http://schemas.microsoft.com/office/drawing/2014/main" id="{9EC42DF9-A303-4F90-961C-F14FB5758259}"/>
                </a:ext>
              </a:extLst>
            </p:cNvPr>
            <p:cNvSpPr txBox="1"/>
            <p:nvPr/>
          </p:nvSpPr>
          <p:spPr>
            <a:xfrm>
              <a:off x="8072589" y="4382797"/>
              <a:ext cx="490084" cy="369332"/>
            </a:xfrm>
            <a:prstGeom prst="rect">
              <a:avLst/>
            </a:prstGeom>
            <a:noFill/>
          </p:spPr>
          <p:txBody>
            <a:bodyPr wrap="square" rtlCol="0">
              <a:spAutoFit/>
            </a:bodyPr>
            <a:lstStyle/>
            <a:p>
              <a:r>
                <a:rPr lang="en-US" altLang="ja-JP" dirty="0"/>
                <a:t>Y</a:t>
              </a:r>
              <a:r>
                <a:rPr kumimoji="1" lang="en-US" altLang="ja-JP" dirty="0"/>
                <a:t>H</a:t>
              </a:r>
              <a:endParaRPr kumimoji="1" lang="ja-JP" altLang="en-US" dirty="0"/>
            </a:p>
          </p:txBody>
        </p:sp>
      </p:grpSp>
      <p:sp>
        <p:nvSpPr>
          <p:cNvPr id="14" name="テキスト ボックス 13">
            <a:extLst>
              <a:ext uri="{FF2B5EF4-FFF2-40B4-BE49-F238E27FC236}">
                <a16:creationId xmlns:a16="http://schemas.microsoft.com/office/drawing/2014/main" id="{8CD76976-907F-45CF-8750-41419C23897E}"/>
              </a:ext>
            </a:extLst>
          </p:cNvPr>
          <p:cNvSpPr txBox="1"/>
          <p:nvPr/>
        </p:nvSpPr>
        <p:spPr>
          <a:xfrm>
            <a:off x="6662657" y="5199222"/>
            <a:ext cx="2302233" cy="369332"/>
          </a:xfrm>
          <a:prstGeom prst="rect">
            <a:avLst/>
          </a:prstGeom>
          <a:noFill/>
        </p:spPr>
        <p:txBody>
          <a:bodyPr wrap="none" rtlCol="0">
            <a:spAutoFit/>
          </a:bodyPr>
          <a:lstStyle/>
          <a:p>
            <a:r>
              <a:rPr kumimoji="1" lang="en-US" altLang="ja-JP" dirty="0"/>
              <a:t>6</a:t>
            </a:r>
            <a:r>
              <a:rPr kumimoji="1" lang="ja-JP" altLang="en-US" dirty="0"/>
              <a:t>軸オリエンテーション</a:t>
            </a:r>
          </a:p>
        </p:txBody>
      </p:sp>
      <p:grpSp>
        <p:nvGrpSpPr>
          <p:cNvPr id="15" name="グループ化 14">
            <a:extLst>
              <a:ext uri="{FF2B5EF4-FFF2-40B4-BE49-F238E27FC236}">
                <a16:creationId xmlns:a16="http://schemas.microsoft.com/office/drawing/2014/main" id="{F4A04F69-5A27-4C3E-A180-E534CAF28898}"/>
              </a:ext>
            </a:extLst>
          </p:cNvPr>
          <p:cNvGrpSpPr/>
          <p:nvPr/>
        </p:nvGrpSpPr>
        <p:grpSpPr>
          <a:xfrm>
            <a:off x="2836233" y="3046381"/>
            <a:ext cx="2871863" cy="2270891"/>
            <a:chOff x="5014989" y="3667139"/>
            <a:chExt cx="2871863" cy="2270891"/>
          </a:xfrm>
        </p:grpSpPr>
        <p:pic>
          <p:nvPicPr>
            <p:cNvPr id="16" name="図 15">
              <a:extLst>
                <a:ext uri="{FF2B5EF4-FFF2-40B4-BE49-F238E27FC236}">
                  <a16:creationId xmlns:a16="http://schemas.microsoft.com/office/drawing/2014/main" id="{40BFB75D-9822-4E6F-9838-573BD65FF18C}"/>
                </a:ext>
              </a:extLst>
            </p:cNvPr>
            <p:cNvPicPr>
              <a:picLocks noChangeAspect="1"/>
            </p:cNvPicPr>
            <p:nvPr/>
          </p:nvPicPr>
          <p:blipFill>
            <a:blip r:embed="rId2"/>
            <a:stretch>
              <a:fillRect/>
            </a:stretch>
          </p:blipFill>
          <p:spPr>
            <a:xfrm>
              <a:off x="5208550" y="3667139"/>
              <a:ext cx="2618922" cy="2060045"/>
            </a:xfrm>
            <a:prstGeom prst="rect">
              <a:avLst/>
            </a:prstGeom>
          </p:spPr>
        </p:pic>
        <p:sp>
          <p:nvSpPr>
            <p:cNvPr id="17" name="テキスト ボックス 16">
              <a:extLst>
                <a:ext uri="{FF2B5EF4-FFF2-40B4-BE49-F238E27FC236}">
                  <a16:creationId xmlns:a16="http://schemas.microsoft.com/office/drawing/2014/main" id="{8D591766-3B27-4710-A623-C25806D92FBC}"/>
                </a:ext>
              </a:extLst>
            </p:cNvPr>
            <p:cNvSpPr txBox="1"/>
            <p:nvPr/>
          </p:nvSpPr>
          <p:spPr>
            <a:xfrm>
              <a:off x="7472439" y="4723341"/>
              <a:ext cx="414413" cy="369332"/>
            </a:xfrm>
            <a:prstGeom prst="rect">
              <a:avLst/>
            </a:prstGeom>
            <a:noFill/>
          </p:spPr>
          <p:txBody>
            <a:bodyPr wrap="square" rtlCol="0">
              <a:spAutoFit/>
            </a:bodyPr>
            <a:lstStyle/>
            <a:p>
              <a:r>
                <a:rPr kumimoji="1" lang="en-US" altLang="ja-JP" dirty="0"/>
                <a:t>X</a:t>
              </a:r>
              <a:endParaRPr kumimoji="1" lang="ja-JP" altLang="en-US" dirty="0"/>
            </a:p>
          </p:txBody>
        </p:sp>
        <p:sp>
          <p:nvSpPr>
            <p:cNvPr id="18" name="テキスト ボックス 17">
              <a:extLst>
                <a:ext uri="{FF2B5EF4-FFF2-40B4-BE49-F238E27FC236}">
                  <a16:creationId xmlns:a16="http://schemas.microsoft.com/office/drawing/2014/main" id="{08417EDB-034A-457B-A2DC-79E4A07660AE}"/>
                </a:ext>
              </a:extLst>
            </p:cNvPr>
            <p:cNvSpPr txBox="1"/>
            <p:nvPr/>
          </p:nvSpPr>
          <p:spPr>
            <a:xfrm>
              <a:off x="6267527" y="5568698"/>
              <a:ext cx="414413" cy="369332"/>
            </a:xfrm>
            <a:prstGeom prst="rect">
              <a:avLst/>
            </a:prstGeom>
            <a:noFill/>
          </p:spPr>
          <p:txBody>
            <a:bodyPr wrap="square" rtlCol="0">
              <a:spAutoFit/>
            </a:bodyPr>
            <a:lstStyle/>
            <a:p>
              <a:r>
                <a:rPr kumimoji="1" lang="en-US" altLang="ja-JP" dirty="0"/>
                <a:t>Z</a:t>
              </a:r>
              <a:endParaRPr kumimoji="1" lang="ja-JP" altLang="en-US" dirty="0"/>
            </a:p>
          </p:txBody>
        </p:sp>
        <p:sp>
          <p:nvSpPr>
            <p:cNvPr id="19" name="テキスト ボックス 18">
              <a:extLst>
                <a:ext uri="{FF2B5EF4-FFF2-40B4-BE49-F238E27FC236}">
                  <a16:creationId xmlns:a16="http://schemas.microsoft.com/office/drawing/2014/main" id="{442C5754-BA3D-4DD6-99C5-62B98D10F0AD}"/>
                </a:ext>
              </a:extLst>
            </p:cNvPr>
            <p:cNvSpPr txBox="1"/>
            <p:nvPr/>
          </p:nvSpPr>
          <p:spPr>
            <a:xfrm>
              <a:off x="5014989" y="4801936"/>
              <a:ext cx="414413" cy="369332"/>
            </a:xfrm>
            <a:prstGeom prst="rect">
              <a:avLst/>
            </a:prstGeom>
            <a:noFill/>
          </p:spPr>
          <p:txBody>
            <a:bodyPr wrap="square" rtlCol="0">
              <a:spAutoFit/>
            </a:bodyPr>
            <a:lstStyle/>
            <a:p>
              <a:r>
                <a:rPr kumimoji="1" lang="en-US" altLang="ja-JP" dirty="0"/>
                <a:t>Y</a:t>
              </a:r>
              <a:endParaRPr kumimoji="1" lang="ja-JP" altLang="en-US" dirty="0"/>
            </a:p>
          </p:txBody>
        </p:sp>
      </p:grpSp>
      <p:sp>
        <p:nvSpPr>
          <p:cNvPr id="20" name="テキスト ボックス 19">
            <a:extLst>
              <a:ext uri="{FF2B5EF4-FFF2-40B4-BE49-F238E27FC236}">
                <a16:creationId xmlns:a16="http://schemas.microsoft.com/office/drawing/2014/main" id="{6D058AA8-2FD2-499E-89D6-0E108A7F2E00}"/>
              </a:ext>
            </a:extLst>
          </p:cNvPr>
          <p:cNvSpPr txBox="1"/>
          <p:nvPr/>
        </p:nvSpPr>
        <p:spPr>
          <a:xfrm>
            <a:off x="3345594" y="5199222"/>
            <a:ext cx="1980029" cy="369332"/>
          </a:xfrm>
          <a:prstGeom prst="rect">
            <a:avLst/>
          </a:prstGeom>
          <a:noFill/>
        </p:spPr>
        <p:txBody>
          <a:bodyPr wrap="none" rtlCol="0">
            <a:spAutoFit/>
          </a:bodyPr>
          <a:lstStyle/>
          <a:p>
            <a:r>
              <a:rPr kumimoji="1" lang="ja-JP" altLang="en-US" dirty="0"/>
              <a:t>ジャイロ</a:t>
            </a:r>
            <a:r>
              <a:rPr kumimoji="1" lang="en-US" altLang="ja-JP" dirty="0"/>
              <a:t>/</a:t>
            </a:r>
            <a:r>
              <a:rPr kumimoji="1" lang="ja-JP" altLang="en-US" dirty="0"/>
              <a:t>加速度軸</a:t>
            </a:r>
          </a:p>
        </p:txBody>
      </p:sp>
    </p:spTree>
    <p:extLst>
      <p:ext uri="{BB962C8B-B14F-4D97-AF65-F5344CB8AC3E}">
        <p14:creationId xmlns:p14="http://schemas.microsoft.com/office/powerpoint/2010/main" val="2874173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r>
              <a:rPr lang="en-US" altLang="ja-JP" sz="4000" dirty="0"/>
              <a:t>4 </a:t>
            </a:r>
            <a:r>
              <a:rPr lang="en-US" altLang="ja-JP" sz="4000" dirty="0">
                <a:solidFill>
                  <a:srgbClr val="00B050"/>
                </a:solidFill>
              </a:rPr>
              <a:t>PC</a:t>
            </a:r>
            <a:r>
              <a:rPr lang="ja-JP" altLang="en-US" sz="4000" dirty="0"/>
              <a:t>に</a:t>
            </a:r>
            <a:r>
              <a:rPr lang="en-US" altLang="ja-JP" sz="4000" dirty="0">
                <a:solidFill>
                  <a:srgbClr val="0070C0"/>
                </a:solidFill>
              </a:rPr>
              <a:t>Node.js</a:t>
            </a:r>
            <a:r>
              <a:rPr lang="ja-JP" altLang="en-US" sz="4000" dirty="0"/>
              <a:t>と</a:t>
            </a:r>
            <a:r>
              <a:rPr lang="en-US" altLang="ja-JP" sz="4000" dirty="0"/>
              <a:t>Node-RED</a:t>
            </a:r>
            <a:r>
              <a:rPr lang="ja-JP" altLang="en-US" sz="4000" dirty="0"/>
              <a:t>をインストールする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4870678" y="4210990"/>
            <a:ext cx="280133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2255732"/>
            <a:ext cx="10515600" cy="1655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4-1</a:t>
            </a:r>
            <a:r>
              <a:rPr lang="en-US" altLang="ja-JP" dirty="0">
                <a:solidFill>
                  <a:srgbClr val="2E75B6"/>
                </a:solidFill>
              </a:rPr>
              <a:t>Node.js </a:t>
            </a:r>
            <a:r>
              <a:rPr lang="ja-JP" altLang="en-US" dirty="0"/>
              <a:t>のインストール</a:t>
            </a:r>
            <a:endParaRPr lang="en-US" altLang="ja-JP" dirty="0"/>
          </a:p>
          <a:p>
            <a:pPr marL="0" indent="0">
              <a:buNone/>
            </a:pPr>
            <a:r>
              <a:rPr lang="en-US" altLang="ja-JP" dirty="0"/>
              <a:t>4-2 </a:t>
            </a:r>
            <a:r>
              <a:rPr lang="en-US" altLang="ja-JP" dirty="0">
                <a:solidFill>
                  <a:srgbClr val="0070C0"/>
                </a:solidFill>
              </a:rPr>
              <a:t>Node-RED</a:t>
            </a:r>
            <a:r>
              <a:rPr lang="ja-JP" altLang="en-US" dirty="0"/>
              <a:t>のインストール</a:t>
            </a:r>
            <a:endParaRPr lang="en-US" altLang="ja-JP" dirty="0"/>
          </a:p>
          <a:p>
            <a:pPr marL="0" indent="0">
              <a:buNone/>
            </a:pPr>
            <a:r>
              <a:rPr lang="en-US" altLang="ja-JP" dirty="0"/>
              <a:t>4-3</a:t>
            </a:r>
            <a:r>
              <a:rPr lang="ja-JP" altLang="en-US" dirty="0"/>
              <a:t> </a:t>
            </a:r>
            <a:r>
              <a:rPr lang="en-US" altLang="ja-JP" dirty="0">
                <a:solidFill>
                  <a:srgbClr val="0070C0"/>
                </a:solidFill>
              </a:rPr>
              <a:t>Node-RED</a:t>
            </a:r>
            <a:r>
              <a:rPr lang="ja-JP" altLang="en-US" dirty="0"/>
              <a:t>側の</a:t>
            </a:r>
            <a:r>
              <a:rPr lang="en-US" altLang="ja-JP" dirty="0"/>
              <a:t>MQTT</a:t>
            </a:r>
            <a:r>
              <a:rPr lang="ja-JP" altLang="en-US" dirty="0"/>
              <a:t>インストール</a:t>
            </a:r>
            <a:endParaRPr lang="arn-CL" altLang="ja-JP" u="sng" dirty="0">
              <a:solidFill>
                <a:srgbClr val="0563C1"/>
              </a:solidFill>
            </a:endParaRPr>
          </a:p>
          <a:p>
            <a:pPr marL="0" indent="0">
              <a:buNone/>
            </a:pPr>
            <a:endParaRPr lang="ja-JP" altLang="en-US" dirty="0">
              <a:latin typeface="+mn-ea"/>
            </a:endParaRPr>
          </a:p>
        </p:txBody>
      </p:sp>
      <p:sp>
        <p:nvSpPr>
          <p:cNvPr id="41" name="テキスト ボックス 40"/>
          <p:cNvSpPr txBox="1"/>
          <p:nvPr/>
        </p:nvSpPr>
        <p:spPr>
          <a:xfrm>
            <a:off x="370551" y="1216029"/>
            <a:ext cx="11739281" cy="830997"/>
          </a:xfrm>
          <a:prstGeom prst="rect">
            <a:avLst/>
          </a:prstGeom>
          <a:noFill/>
        </p:spPr>
        <p:txBody>
          <a:bodyPr wrap="square" rtlCol="0">
            <a:spAutoFit/>
          </a:bodyPr>
          <a:lstStyle/>
          <a:p>
            <a:r>
              <a:rPr lang="en-US" altLang="ja-JP" sz="2400" b="1" dirty="0">
                <a:solidFill>
                  <a:srgbClr val="00B050"/>
                </a:solidFill>
              </a:rPr>
              <a:t>STM32</a:t>
            </a:r>
            <a:r>
              <a:rPr lang="ja-JP" altLang="en-US" sz="2400" dirty="0"/>
              <a:t>に載っているセンサのライブラリをインストールしてサンプルコードを書き込みます。</a:t>
            </a:r>
            <a:endParaRPr lang="en-US" altLang="ja-JP" sz="2400" dirty="0"/>
          </a:p>
          <a:p>
            <a:r>
              <a:rPr lang="en-US" altLang="ja-JP" sz="2400" dirty="0"/>
              <a:t>USB</a:t>
            </a:r>
            <a:r>
              <a:rPr lang="ja-JP" altLang="en-US" sz="2400" dirty="0"/>
              <a:t>ケーブル経由でセンサデータをモニタしセンサが正常に動作していることを確認します。</a:t>
            </a:r>
            <a:endParaRPr lang="en-US" sz="2400" dirty="0"/>
          </a:p>
        </p:txBody>
      </p:sp>
    </p:spTree>
    <p:extLst>
      <p:ext uri="{BB962C8B-B14F-4D97-AF65-F5344CB8AC3E}">
        <p14:creationId xmlns:p14="http://schemas.microsoft.com/office/powerpoint/2010/main" val="1710636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838199" y="2890839"/>
            <a:ext cx="4866409" cy="3424878"/>
          </a:xfrm>
          <a:prstGeom prst="rect">
            <a:avLst/>
          </a:prstGeom>
        </p:spPr>
      </p:pic>
      <p:sp>
        <p:nvSpPr>
          <p:cNvPr id="10" name="タイトル 1"/>
          <p:cNvSpPr>
            <a:spLocks noGrp="1"/>
          </p:cNvSpPr>
          <p:nvPr>
            <p:ph type="title"/>
          </p:nvPr>
        </p:nvSpPr>
        <p:spPr>
          <a:xfrm>
            <a:off x="838200" y="365125"/>
            <a:ext cx="10515600" cy="936149"/>
          </a:xfrm>
        </p:spPr>
        <p:txBody>
          <a:bodyPr>
            <a:normAutofit/>
          </a:bodyPr>
          <a:lstStyle/>
          <a:p>
            <a:r>
              <a:rPr lang="en-US" altLang="ja-JP" sz="4800" dirty="0"/>
              <a:t>4-1</a:t>
            </a:r>
            <a:r>
              <a:rPr lang="ja-JP" altLang="en-US" sz="4800" dirty="0">
                <a:solidFill>
                  <a:srgbClr val="0070C0"/>
                </a:solidFill>
              </a:rPr>
              <a:t> </a:t>
            </a:r>
            <a:r>
              <a:rPr lang="en-US" altLang="ja-JP" sz="4800" dirty="0">
                <a:solidFill>
                  <a:srgbClr val="0070C0"/>
                </a:solidFill>
              </a:rPr>
              <a:t>Node.js</a:t>
            </a:r>
            <a:r>
              <a:rPr lang="ja-JP" altLang="en-US" sz="4800" dirty="0"/>
              <a:t>をインストールする</a:t>
            </a:r>
            <a:endParaRPr kumimoji="1" lang="ja-JP" altLang="en-US" sz="4800" dirty="0"/>
          </a:p>
        </p:txBody>
      </p:sp>
      <p:sp>
        <p:nvSpPr>
          <p:cNvPr id="11" name="テキスト ボックス 10">
            <a:hlinkClick r:id="rId3"/>
          </p:cNvPr>
          <p:cNvSpPr txBox="1"/>
          <p:nvPr/>
        </p:nvSpPr>
        <p:spPr>
          <a:xfrm>
            <a:off x="838199" y="1291322"/>
            <a:ext cx="10925176" cy="1477328"/>
          </a:xfrm>
          <a:prstGeom prst="rect">
            <a:avLst/>
          </a:prstGeom>
          <a:noFill/>
        </p:spPr>
        <p:txBody>
          <a:bodyPr wrap="square" rtlCol="0">
            <a:spAutoFit/>
          </a:bodyPr>
          <a:lstStyle/>
          <a:p>
            <a:r>
              <a:rPr lang="en-US" altLang="ja-JP" dirty="0"/>
              <a:t>Node.js® </a:t>
            </a:r>
            <a:r>
              <a:rPr lang="ja-JP" altLang="en-US" dirty="0"/>
              <a:t>は、</a:t>
            </a:r>
            <a:r>
              <a:rPr lang="en-US" altLang="ja-JP" dirty="0">
                <a:hlinkClick r:id="rId4"/>
              </a:rPr>
              <a:t>Chrome </a:t>
            </a:r>
            <a:r>
              <a:rPr lang="ja-JP" altLang="en-US" dirty="0">
                <a:hlinkClick r:id="rId4"/>
              </a:rPr>
              <a:t>の </a:t>
            </a:r>
            <a:r>
              <a:rPr lang="en-US" altLang="ja-JP" dirty="0">
                <a:hlinkClick r:id="rId4"/>
              </a:rPr>
              <a:t>V8 JavaScript </a:t>
            </a:r>
            <a:r>
              <a:rPr lang="ja-JP" altLang="en-US" dirty="0">
                <a:hlinkClick r:id="rId4"/>
              </a:rPr>
              <a:t>エンジン</a:t>
            </a:r>
            <a:r>
              <a:rPr lang="ja-JP" altLang="en-US" dirty="0"/>
              <a:t> で動作する </a:t>
            </a:r>
            <a:r>
              <a:rPr lang="en-US" altLang="ja-JP" dirty="0"/>
              <a:t>JavaScript </a:t>
            </a:r>
            <a:r>
              <a:rPr lang="ja-JP" altLang="en-US" dirty="0"/>
              <a:t>環境です。</a:t>
            </a:r>
            <a:endParaRPr lang="en-US" altLang="ja-JP" dirty="0"/>
          </a:p>
          <a:p>
            <a:r>
              <a:rPr lang="ja-JP" altLang="en-US" dirty="0"/>
              <a:t>サーバーサイドのプログラムを </a:t>
            </a:r>
            <a:r>
              <a:rPr lang="en-US" altLang="ja-JP" dirty="0"/>
              <a:t>JavaScript </a:t>
            </a:r>
            <a:r>
              <a:rPr lang="ja-JP" altLang="en-US" dirty="0"/>
              <a:t>で構築することができます。また、開発環境で使用することにより、</a:t>
            </a:r>
            <a:endParaRPr lang="en-US" altLang="ja-JP" dirty="0"/>
          </a:p>
          <a:p>
            <a:r>
              <a:rPr lang="ja-JP" altLang="en-US" dirty="0"/>
              <a:t>ローカル環境にＷｅｂサーバーを構築することもできます。後述の </a:t>
            </a:r>
            <a:r>
              <a:rPr lang="en-US" altLang="ja-JP" dirty="0"/>
              <a:t>Node-RED</a:t>
            </a:r>
            <a:r>
              <a:rPr lang="ja-JP" altLang="en-US" dirty="0"/>
              <a:t> を動かすエンジン部分となります。</a:t>
            </a:r>
            <a:endParaRPr lang="en-US" altLang="ja-JP" dirty="0"/>
          </a:p>
          <a:p>
            <a:endParaRPr lang="en-US" altLang="ja-JP" dirty="0"/>
          </a:p>
          <a:p>
            <a:r>
              <a:rPr lang="en-US" altLang="ja-JP" dirty="0"/>
              <a:t>URL : </a:t>
            </a:r>
            <a:r>
              <a:rPr lang="en-US" altLang="ja-JP" u="sng" dirty="0">
                <a:hlinkClick r:id="rId3"/>
              </a:rPr>
              <a:t>https://nodejs.org/ja/</a:t>
            </a:r>
            <a:endParaRPr lang="en-US" u="sng" dirty="0"/>
          </a:p>
        </p:txBody>
      </p:sp>
      <p:sp>
        <p:nvSpPr>
          <p:cNvPr id="12" name="角丸四角形 11"/>
          <p:cNvSpPr/>
          <p:nvPr/>
        </p:nvSpPr>
        <p:spPr>
          <a:xfrm>
            <a:off x="1756063" y="4234295"/>
            <a:ext cx="1558637" cy="519546"/>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右矢印 13"/>
          <p:cNvSpPr/>
          <p:nvPr/>
        </p:nvSpPr>
        <p:spPr>
          <a:xfrm>
            <a:off x="5902036" y="4078432"/>
            <a:ext cx="498764" cy="524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グループ化 15"/>
          <p:cNvGrpSpPr/>
          <p:nvPr/>
        </p:nvGrpSpPr>
        <p:grpSpPr>
          <a:xfrm>
            <a:off x="6504708" y="2937004"/>
            <a:ext cx="5064269" cy="3070085"/>
            <a:chOff x="6504709" y="1736854"/>
            <a:chExt cx="5064269" cy="3070085"/>
          </a:xfrm>
        </p:grpSpPr>
        <p:pic>
          <p:nvPicPr>
            <p:cNvPr id="13" name="図 12"/>
            <p:cNvPicPr>
              <a:picLocks noChangeAspect="1"/>
            </p:cNvPicPr>
            <p:nvPr/>
          </p:nvPicPr>
          <p:blipFill>
            <a:blip r:embed="rId5"/>
            <a:stretch>
              <a:fillRect/>
            </a:stretch>
          </p:blipFill>
          <p:spPr>
            <a:xfrm>
              <a:off x="6504709" y="1736854"/>
              <a:ext cx="5064269" cy="3070085"/>
            </a:xfrm>
            <a:prstGeom prst="rect">
              <a:avLst/>
            </a:prstGeom>
          </p:spPr>
        </p:pic>
        <p:sp>
          <p:nvSpPr>
            <p:cNvPr id="15" name="角丸四角形 14"/>
            <p:cNvSpPr/>
            <p:nvPr/>
          </p:nvSpPr>
          <p:spPr>
            <a:xfrm>
              <a:off x="7595754" y="3143355"/>
              <a:ext cx="3758046" cy="259773"/>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0946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4417117" y="549556"/>
            <a:ext cx="3448970" cy="2695588"/>
          </a:xfrm>
          <a:prstGeom prst="rect">
            <a:avLst/>
          </a:prstGeom>
        </p:spPr>
      </p:pic>
      <p:sp>
        <p:nvSpPr>
          <p:cNvPr id="6" name="下矢印 5"/>
          <p:cNvSpPr/>
          <p:nvPr/>
        </p:nvSpPr>
        <p:spPr>
          <a:xfrm>
            <a:off x="1818837" y="3403953"/>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グループ化 8"/>
          <p:cNvGrpSpPr/>
          <p:nvPr/>
        </p:nvGrpSpPr>
        <p:grpSpPr>
          <a:xfrm>
            <a:off x="364056" y="521928"/>
            <a:ext cx="6802126" cy="2806173"/>
            <a:chOff x="805663" y="304800"/>
            <a:chExt cx="6802126" cy="2806173"/>
          </a:xfrm>
        </p:grpSpPr>
        <p:pic>
          <p:nvPicPr>
            <p:cNvPr id="4" name="図 3"/>
            <p:cNvPicPr>
              <a:picLocks noChangeAspect="1"/>
            </p:cNvPicPr>
            <p:nvPr/>
          </p:nvPicPr>
          <p:blipFill>
            <a:blip r:embed="rId3"/>
            <a:stretch>
              <a:fillRect/>
            </a:stretch>
          </p:blipFill>
          <p:spPr>
            <a:xfrm>
              <a:off x="805663" y="304800"/>
              <a:ext cx="3579302" cy="2806173"/>
            </a:xfrm>
            <a:prstGeom prst="rect">
              <a:avLst/>
            </a:prstGeom>
          </p:spPr>
        </p:pic>
        <p:sp>
          <p:nvSpPr>
            <p:cNvPr id="8" name="角丸四角形 7"/>
            <p:cNvSpPr/>
            <p:nvPr/>
          </p:nvSpPr>
          <p:spPr>
            <a:xfrm>
              <a:off x="3029317" y="2751006"/>
              <a:ext cx="649065"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角丸四角形 7">
              <a:extLst>
                <a:ext uri="{FF2B5EF4-FFF2-40B4-BE49-F238E27FC236}">
                  <a16:creationId xmlns:a16="http://schemas.microsoft.com/office/drawing/2014/main" id="{EDE26F5B-E06D-427B-A398-F7CE09513EFB}"/>
                </a:ext>
              </a:extLst>
            </p:cNvPr>
            <p:cNvSpPr/>
            <p:nvPr/>
          </p:nvSpPr>
          <p:spPr>
            <a:xfrm>
              <a:off x="6958724" y="2722431"/>
              <a:ext cx="649065"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グループ化 11"/>
          <p:cNvGrpSpPr/>
          <p:nvPr/>
        </p:nvGrpSpPr>
        <p:grpSpPr>
          <a:xfrm>
            <a:off x="361696" y="3830898"/>
            <a:ext cx="3579302" cy="2808708"/>
            <a:chOff x="805663" y="3686944"/>
            <a:chExt cx="3579302" cy="2808708"/>
          </a:xfrm>
        </p:grpSpPr>
        <p:pic>
          <p:nvPicPr>
            <p:cNvPr id="5" name="図 4"/>
            <p:cNvPicPr>
              <a:picLocks noChangeAspect="1"/>
            </p:cNvPicPr>
            <p:nvPr/>
          </p:nvPicPr>
          <p:blipFill>
            <a:blip r:embed="rId4"/>
            <a:stretch>
              <a:fillRect/>
            </a:stretch>
          </p:blipFill>
          <p:spPr>
            <a:xfrm>
              <a:off x="805663" y="3686944"/>
              <a:ext cx="3579302" cy="2808708"/>
            </a:xfrm>
            <a:prstGeom prst="rect">
              <a:avLst/>
            </a:prstGeom>
          </p:spPr>
        </p:pic>
        <p:sp>
          <p:nvSpPr>
            <p:cNvPr id="7" name="角丸四角形 6"/>
            <p:cNvSpPr/>
            <p:nvPr/>
          </p:nvSpPr>
          <p:spPr>
            <a:xfrm>
              <a:off x="888790" y="5829300"/>
              <a:ext cx="337337" cy="249382"/>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角丸四角形 10"/>
            <p:cNvSpPr/>
            <p:nvPr/>
          </p:nvSpPr>
          <p:spPr>
            <a:xfrm>
              <a:off x="3016512" y="6078682"/>
              <a:ext cx="661870" cy="416970"/>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図 13"/>
          <p:cNvPicPr>
            <a:picLocks noChangeAspect="1"/>
          </p:cNvPicPr>
          <p:nvPr/>
        </p:nvPicPr>
        <p:blipFill>
          <a:blip r:embed="rId5"/>
          <a:stretch>
            <a:fillRect/>
          </a:stretch>
        </p:blipFill>
        <p:spPr>
          <a:xfrm>
            <a:off x="4426642" y="3844575"/>
            <a:ext cx="3448970" cy="2705479"/>
          </a:xfrm>
          <a:prstGeom prst="rect">
            <a:avLst/>
          </a:prstGeom>
        </p:spPr>
      </p:pic>
      <p:pic>
        <p:nvPicPr>
          <p:cNvPr id="15" name="図 14"/>
          <p:cNvPicPr>
            <a:picLocks noChangeAspect="1"/>
          </p:cNvPicPr>
          <p:nvPr/>
        </p:nvPicPr>
        <p:blipFill>
          <a:blip r:embed="rId6"/>
          <a:stretch>
            <a:fillRect/>
          </a:stretch>
        </p:blipFill>
        <p:spPr>
          <a:xfrm>
            <a:off x="8498751" y="556230"/>
            <a:ext cx="3440149" cy="2695588"/>
          </a:xfrm>
          <a:prstGeom prst="rect">
            <a:avLst/>
          </a:prstGeom>
        </p:spPr>
      </p:pic>
      <p:pic>
        <p:nvPicPr>
          <p:cNvPr id="16" name="図 15"/>
          <p:cNvPicPr>
            <a:picLocks noChangeAspect="1"/>
          </p:cNvPicPr>
          <p:nvPr/>
        </p:nvPicPr>
        <p:blipFill>
          <a:blip r:embed="rId7"/>
          <a:stretch>
            <a:fillRect/>
          </a:stretch>
        </p:blipFill>
        <p:spPr>
          <a:xfrm>
            <a:off x="8498751" y="3844575"/>
            <a:ext cx="3440149" cy="2701001"/>
          </a:xfrm>
          <a:prstGeom prst="rect">
            <a:avLst/>
          </a:prstGeom>
        </p:spPr>
      </p:pic>
      <p:sp>
        <p:nvSpPr>
          <p:cNvPr id="17" name="下矢印 16"/>
          <p:cNvSpPr/>
          <p:nvPr/>
        </p:nvSpPr>
        <p:spPr>
          <a:xfrm rot="13689527">
            <a:off x="3782562" y="3352378"/>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下矢印 17"/>
          <p:cNvSpPr/>
          <p:nvPr/>
        </p:nvSpPr>
        <p:spPr>
          <a:xfrm rot="13689527">
            <a:off x="7723947" y="3309917"/>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下矢印 18"/>
          <p:cNvSpPr/>
          <p:nvPr/>
        </p:nvSpPr>
        <p:spPr>
          <a:xfrm>
            <a:off x="5818616" y="3331060"/>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下矢印 19"/>
          <p:cNvSpPr/>
          <p:nvPr/>
        </p:nvSpPr>
        <p:spPr>
          <a:xfrm>
            <a:off x="9882791" y="3290867"/>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テキスト ボックス 20">
            <a:extLst>
              <a:ext uri="{FF2B5EF4-FFF2-40B4-BE49-F238E27FC236}">
                <a16:creationId xmlns:a16="http://schemas.microsoft.com/office/drawing/2014/main" id="{B87A3711-6DB0-4038-9D97-B88DB067F73B}"/>
              </a:ext>
            </a:extLst>
          </p:cNvPr>
          <p:cNvSpPr txBox="1"/>
          <p:nvPr/>
        </p:nvSpPr>
        <p:spPr>
          <a:xfrm>
            <a:off x="278156" y="164948"/>
            <a:ext cx="3603872" cy="369332"/>
          </a:xfrm>
          <a:prstGeom prst="rect">
            <a:avLst/>
          </a:prstGeom>
          <a:noFill/>
        </p:spPr>
        <p:txBody>
          <a:bodyPr wrap="none" rtlCol="0">
            <a:spAutoFit/>
          </a:bodyPr>
          <a:lstStyle/>
          <a:p>
            <a:r>
              <a:rPr kumimoji="1" lang="en-US" altLang="ja-JP" dirty="0"/>
              <a:t>Node.js </a:t>
            </a:r>
            <a:r>
              <a:rPr kumimoji="1" lang="ja-JP" altLang="en-US" dirty="0"/>
              <a:t>のインストールを行います。</a:t>
            </a:r>
          </a:p>
        </p:txBody>
      </p:sp>
      <p:sp>
        <p:nvSpPr>
          <p:cNvPr id="25" name="角丸四角形 7">
            <a:extLst>
              <a:ext uri="{FF2B5EF4-FFF2-40B4-BE49-F238E27FC236}">
                <a16:creationId xmlns:a16="http://schemas.microsoft.com/office/drawing/2014/main" id="{24F021AF-081C-4E29-8756-E9CD0B5C212B}"/>
              </a:ext>
            </a:extLst>
          </p:cNvPr>
          <p:cNvSpPr/>
          <p:nvPr/>
        </p:nvSpPr>
        <p:spPr>
          <a:xfrm>
            <a:off x="10401805" y="2927234"/>
            <a:ext cx="894845"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角丸四角形 7">
            <a:extLst>
              <a:ext uri="{FF2B5EF4-FFF2-40B4-BE49-F238E27FC236}">
                <a16:creationId xmlns:a16="http://schemas.microsoft.com/office/drawing/2014/main" id="{367EEAA3-BD2A-48BD-9A4B-7E0C72418389}"/>
              </a:ext>
            </a:extLst>
          </p:cNvPr>
          <p:cNvSpPr/>
          <p:nvPr/>
        </p:nvSpPr>
        <p:spPr>
          <a:xfrm>
            <a:off x="6699709" y="6239752"/>
            <a:ext cx="599823"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角丸四角形 7">
            <a:extLst>
              <a:ext uri="{FF2B5EF4-FFF2-40B4-BE49-F238E27FC236}">
                <a16:creationId xmlns:a16="http://schemas.microsoft.com/office/drawing/2014/main" id="{9C10DFED-0D38-43F0-93C5-11CEF6D520D8}"/>
              </a:ext>
            </a:extLst>
          </p:cNvPr>
          <p:cNvSpPr/>
          <p:nvPr/>
        </p:nvSpPr>
        <p:spPr>
          <a:xfrm>
            <a:off x="10617867" y="6239752"/>
            <a:ext cx="599823"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64175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4-2 </a:t>
            </a:r>
            <a:r>
              <a:rPr lang="en-US" altLang="ja-JP" dirty="0">
                <a:solidFill>
                  <a:srgbClr val="2E75B6"/>
                </a:solidFill>
              </a:rPr>
              <a:t>Node-RED</a:t>
            </a:r>
            <a:r>
              <a:rPr lang="ja-JP" altLang="en-US" dirty="0"/>
              <a:t>のインストール</a:t>
            </a:r>
            <a:endParaRPr lang="en-US" dirty="0"/>
          </a:p>
        </p:txBody>
      </p:sp>
      <p:sp>
        <p:nvSpPr>
          <p:cNvPr id="4" name="テキスト ボックス 3">
            <a:hlinkClick r:id="rId2"/>
          </p:cNvPr>
          <p:cNvSpPr txBox="1"/>
          <p:nvPr/>
        </p:nvSpPr>
        <p:spPr>
          <a:xfrm>
            <a:off x="838201" y="1417433"/>
            <a:ext cx="9172574" cy="1754326"/>
          </a:xfrm>
          <a:prstGeom prst="rect">
            <a:avLst/>
          </a:prstGeom>
          <a:noFill/>
        </p:spPr>
        <p:txBody>
          <a:bodyPr wrap="square" rtlCol="0">
            <a:spAutoFit/>
          </a:bodyPr>
          <a:lstStyle/>
          <a:p>
            <a:r>
              <a:rPr lang="en-US" altLang="ja-JP" dirty="0">
                <a:solidFill>
                  <a:srgbClr val="0070C0"/>
                </a:solidFill>
              </a:rPr>
              <a:t>Node-RED</a:t>
            </a:r>
            <a:r>
              <a:rPr lang="en-US" altLang="ja-JP" dirty="0"/>
              <a:t> </a:t>
            </a:r>
            <a:r>
              <a:rPr lang="ja-JP" altLang="en-US" dirty="0"/>
              <a:t>は、</a:t>
            </a:r>
            <a:r>
              <a:rPr lang="en-US" altLang="ja-JP" dirty="0"/>
              <a:t>Node.js </a:t>
            </a:r>
            <a:r>
              <a:rPr lang="ja-JP" altLang="en-US" dirty="0"/>
              <a:t>上で動作する、ハードウェアデバイスおよび、オンラインサービスを接続するためのツールです。</a:t>
            </a:r>
            <a:endParaRPr lang="en-US" altLang="ja-JP" dirty="0"/>
          </a:p>
          <a:p>
            <a:r>
              <a:rPr lang="ja-JP" altLang="en-US" dirty="0"/>
              <a:t>ここに記載された手順でインストールします。</a:t>
            </a:r>
            <a:endParaRPr lang="en-US" altLang="ja-JP" dirty="0"/>
          </a:p>
          <a:p>
            <a:endParaRPr lang="en-US" dirty="0"/>
          </a:p>
          <a:p>
            <a:r>
              <a:rPr lang="en-US" dirty="0"/>
              <a:t>URL : </a:t>
            </a:r>
            <a:r>
              <a:rPr lang="en-US" dirty="0">
                <a:hlinkClick r:id="rId2"/>
              </a:rPr>
              <a:t>https://nodered.org/docs/platforms/windows</a:t>
            </a:r>
            <a:endParaRPr lang="en-US" dirty="0"/>
          </a:p>
          <a:p>
            <a:endParaRPr lang="en-US" dirty="0"/>
          </a:p>
        </p:txBody>
      </p:sp>
      <p:pic>
        <p:nvPicPr>
          <p:cNvPr id="5" name="図 4"/>
          <p:cNvPicPr>
            <a:picLocks noChangeAspect="1"/>
          </p:cNvPicPr>
          <p:nvPr/>
        </p:nvPicPr>
        <p:blipFill>
          <a:blip r:embed="rId3"/>
          <a:stretch>
            <a:fillRect/>
          </a:stretch>
        </p:blipFill>
        <p:spPr>
          <a:xfrm>
            <a:off x="3384905" y="2892867"/>
            <a:ext cx="4616093" cy="3666518"/>
          </a:xfrm>
          <a:prstGeom prst="rect">
            <a:avLst/>
          </a:prstGeom>
        </p:spPr>
      </p:pic>
    </p:spTree>
    <p:extLst>
      <p:ext uri="{BB962C8B-B14F-4D97-AF65-F5344CB8AC3E}">
        <p14:creationId xmlns:p14="http://schemas.microsoft.com/office/powerpoint/2010/main" val="3189334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0108C16B-900E-4922-BC16-4C0ABBECAE64}"/>
              </a:ext>
            </a:extLst>
          </p:cNvPr>
          <p:cNvSpPr txBox="1">
            <a:spLocks/>
          </p:cNvSpPr>
          <p:nvPr/>
        </p:nvSpPr>
        <p:spPr>
          <a:xfrm>
            <a:off x="838200" y="533400"/>
            <a:ext cx="11020425" cy="4152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Arial" panose="020B0604020202020204" pitchFamily="34" charset="0"/>
              <a:buAutoNum type="arabicParenBoth"/>
            </a:pPr>
            <a:r>
              <a:rPr lang="en-US" altLang="ja-JP" sz="2400" dirty="0"/>
              <a:t>Node.js</a:t>
            </a:r>
            <a:r>
              <a:rPr lang="ja-JP" altLang="en-US" sz="2400" dirty="0"/>
              <a:t> のバージョン確認</a:t>
            </a:r>
            <a:endParaRPr lang="en-US" altLang="ja-JP" sz="2400" dirty="0"/>
          </a:p>
          <a:p>
            <a:pPr marL="0" indent="0">
              <a:buNone/>
            </a:pPr>
            <a:r>
              <a:rPr lang="en-US" altLang="ja-JP" sz="2400" dirty="0"/>
              <a:t>       </a:t>
            </a:r>
            <a:r>
              <a:rPr lang="en-US" altLang="ja-JP" sz="2400" dirty="0" err="1"/>
              <a:t>Npm</a:t>
            </a:r>
            <a:r>
              <a:rPr lang="en-US" altLang="ja-JP" sz="2400" dirty="0"/>
              <a:t> </a:t>
            </a:r>
            <a:r>
              <a:rPr lang="ja-JP" altLang="en-US" sz="2400" dirty="0"/>
              <a:t>で </a:t>
            </a:r>
            <a:r>
              <a:rPr lang="en-US" altLang="ja-JP" sz="2400" dirty="0"/>
              <a:t>Node.js </a:t>
            </a:r>
            <a:r>
              <a:rPr lang="ja-JP" altLang="en-US" sz="2400" dirty="0"/>
              <a:t>に </a:t>
            </a:r>
            <a:r>
              <a:rPr lang="en-US" altLang="ja-JP" sz="2400" dirty="0"/>
              <a:t>Node-RED</a:t>
            </a:r>
            <a:r>
              <a:rPr lang="ja-JP" altLang="en-US" sz="2400" dirty="0"/>
              <a:t>をインストールします。</a:t>
            </a:r>
            <a:r>
              <a:rPr lang="en-US" altLang="ja-JP" sz="2400" dirty="0" err="1"/>
              <a:t>Npm</a:t>
            </a:r>
            <a:r>
              <a:rPr lang="en-US" altLang="ja-JP" sz="2400" dirty="0"/>
              <a:t> (node package manager)</a:t>
            </a:r>
          </a:p>
          <a:p>
            <a:pPr marL="0" indent="0">
              <a:buNone/>
            </a:pPr>
            <a:r>
              <a:rPr lang="en-US" altLang="ja-JP" sz="2400" dirty="0"/>
              <a:t>       </a:t>
            </a:r>
            <a:r>
              <a:rPr lang="ja-JP" altLang="en-US" sz="2400" dirty="0"/>
              <a:t>は、</a:t>
            </a:r>
            <a:r>
              <a:rPr lang="en-US" altLang="ja-JP" sz="2400" dirty="0"/>
              <a:t>node.js </a:t>
            </a:r>
            <a:r>
              <a:rPr lang="ja-JP" altLang="en-US" sz="2400" dirty="0"/>
              <a:t>のパッケージを管理するソフトウェアです。</a:t>
            </a:r>
            <a:endParaRPr lang="en-US" altLang="ja-JP" sz="2400" dirty="0"/>
          </a:p>
          <a:p>
            <a:pPr marL="0" indent="0">
              <a:buNone/>
            </a:pPr>
            <a:r>
              <a:rPr lang="ja-JP" altLang="en-US" sz="2400" dirty="0"/>
              <a:t>       管理者権限で コマンドプロンプトを起動します。</a:t>
            </a:r>
            <a:endParaRPr lang="en-US" altLang="ja-JP" sz="2400" dirty="0"/>
          </a:p>
          <a:p>
            <a:pPr marL="0" indent="0">
              <a:buNone/>
            </a:pPr>
            <a:r>
              <a:rPr lang="en-US" altLang="ja-JP" sz="2400" dirty="0"/>
              <a:t>       </a:t>
            </a:r>
            <a:r>
              <a:rPr lang="ja-JP" altLang="en-US" sz="2400" dirty="0"/>
              <a:t>起動したら、</a:t>
            </a:r>
            <a:r>
              <a:rPr lang="en-US" altLang="ja-JP" sz="2400" dirty="0"/>
              <a:t>Node.js</a:t>
            </a:r>
            <a:r>
              <a:rPr lang="ja-JP" altLang="en-US" sz="2400" dirty="0"/>
              <a:t>のバージョンを確認してみましょう。</a:t>
            </a:r>
            <a:endParaRPr lang="en-US" altLang="ja-JP" sz="2400" dirty="0"/>
          </a:p>
          <a:p>
            <a:pPr marL="0" indent="0">
              <a:buNone/>
            </a:pPr>
            <a:r>
              <a:rPr lang="ja-JP" altLang="en-US" sz="2400" dirty="0"/>
              <a:t>   </a:t>
            </a:r>
            <a:r>
              <a:rPr lang="ja-JP" altLang="en-US" sz="2400" dirty="0">
                <a:solidFill>
                  <a:srgbClr val="FF0000"/>
                </a:solidFill>
              </a:rPr>
              <a:t>    コマンド：</a:t>
            </a:r>
            <a:r>
              <a:rPr lang="en-US" altLang="ja-JP" sz="2400" dirty="0">
                <a:solidFill>
                  <a:srgbClr val="FF0000"/>
                </a:solidFill>
              </a:rPr>
              <a:t>node --version &amp;&amp; </a:t>
            </a:r>
            <a:r>
              <a:rPr lang="en-US" altLang="ja-JP" sz="2400" dirty="0" err="1">
                <a:solidFill>
                  <a:srgbClr val="FF0000"/>
                </a:solidFill>
              </a:rPr>
              <a:t>npm</a:t>
            </a:r>
            <a:r>
              <a:rPr lang="en-US" altLang="ja-JP" sz="2400" dirty="0">
                <a:solidFill>
                  <a:srgbClr val="FF0000"/>
                </a:solidFill>
              </a:rPr>
              <a:t> --version</a:t>
            </a:r>
          </a:p>
          <a:p>
            <a:pPr marL="0" indent="0">
              <a:buNone/>
            </a:pPr>
            <a:endParaRPr lang="en-US" altLang="ja-JP" sz="2400" dirty="0"/>
          </a:p>
          <a:p>
            <a:pPr marL="0" indent="0">
              <a:buNone/>
            </a:pPr>
            <a:endParaRPr lang="en-US" altLang="ja-JP" sz="2400" dirty="0"/>
          </a:p>
          <a:p>
            <a:pPr marL="0" indent="0">
              <a:buNone/>
            </a:pPr>
            <a:r>
              <a:rPr lang="ja-JP" altLang="en-US" sz="2400" dirty="0"/>
              <a:t> </a:t>
            </a:r>
            <a:endParaRPr lang="en-US" altLang="ja-JP" sz="2400" dirty="0"/>
          </a:p>
        </p:txBody>
      </p:sp>
      <p:grpSp>
        <p:nvGrpSpPr>
          <p:cNvPr id="4" name="グループ化 3">
            <a:extLst>
              <a:ext uri="{FF2B5EF4-FFF2-40B4-BE49-F238E27FC236}">
                <a16:creationId xmlns:a16="http://schemas.microsoft.com/office/drawing/2014/main" id="{3F3A6C95-49C1-4588-A6F3-5364E59508EF}"/>
              </a:ext>
            </a:extLst>
          </p:cNvPr>
          <p:cNvGrpSpPr/>
          <p:nvPr/>
        </p:nvGrpSpPr>
        <p:grpSpPr>
          <a:xfrm>
            <a:off x="5558094" y="3936210"/>
            <a:ext cx="4859020" cy="2487071"/>
            <a:chOff x="500380" y="4325999"/>
            <a:chExt cx="3881120" cy="1744601"/>
          </a:xfrm>
        </p:grpSpPr>
        <p:pic>
          <p:nvPicPr>
            <p:cNvPr id="6" name="図 5">
              <a:extLst>
                <a:ext uri="{FF2B5EF4-FFF2-40B4-BE49-F238E27FC236}">
                  <a16:creationId xmlns:a16="http://schemas.microsoft.com/office/drawing/2014/main" id="{67F22644-8243-41F1-A88F-0F81DAD221D6}"/>
                </a:ext>
              </a:extLst>
            </p:cNvPr>
            <p:cNvPicPr>
              <a:picLocks noChangeAspect="1"/>
            </p:cNvPicPr>
            <p:nvPr/>
          </p:nvPicPr>
          <p:blipFill rotWithShape="1">
            <a:blip r:embed="rId2"/>
            <a:srcRect l="-804" t="382" r="39413" b="47101"/>
            <a:stretch/>
          </p:blipFill>
          <p:spPr>
            <a:xfrm>
              <a:off x="500380" y="4325999"/>
              <a:ext cx="3881120" cy="1744601"/>
            </a:xfrm>
            <a:prstGeom prst="rect">
              <a:avLst/>
            </a:prstGeom>
          </p:spPr>
        </p:pic>
        <p:sp>
          <p:nvSpPr>
            <p:cNvPr id="7" name="角丸四角形 9">
              <a:extLst>
                <a:ext uri="{FF2B5EF4-FFF2-40B4-BE49-F238E27FC236}">
                  <a16:creationId xmlns:a16="http://schemas.microsoft.com/office/drawing/2014/main" id="{A42734D3-D7EA-4AAC-ACF7-AC6EA7A82202}"/>
                </a:ext>
              </a:extLst>
            </p:cNvPr>
            <p:cNvSpPr/>
            <p:nvPr/>
          </p:nvSpPr>
          <p:spPr>
            <a:xfrm>
              <a:off x="1452880" y="4724587"/>
              <a:ext cx="1671320" cy="15808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11">
              <a:extLst>
                <a:ext uri="{FF2B5EF4-FFF2-40B4-BE49-F238E27FC236}">
                  <a16:creationId xmlns:a16="http://schemas.microsoft.com/office/drawing/2014/main" id="{4E6AC14D-A7FF-4E7D-ACDE-BB7E1FA73510}"/>
                </a:ext>
              </a:extLst>
            </p:cNvPr>
            <p:cNvSpPr/>
            <p:nvPr/>
          </p:nvSpPr>
          <p:spPr>
            <a:xfrm>
              <a:off x="557084" y="4846248"/>
              <a:ext cx="598603" cy="214593"/>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テキスト ボックス 8">
            <a:extLst>
              <a:ext uri="{FF2B5EF4-FFF2-40B4-BE49-F238E27FC236}">
                <a16:creationId xmlns:a16="http://schemas.microsoft.com/office/drawing/2014/main" id="{8316F3DF-4510-4021-B9EC-A26958B48581}"/>
              </a:ext>
            </a:extLst>
          </p:cNvPr>
          <p:cNvSpPr txBox="1"/>
          <p:nvPr/>
        </p:nvSpPr>
        <p:spPr>
          <a:xfrm>
            <a:off x="5921925" y="5534944"/>
            <a:ext cx="3302000" cy="381000"/>
          </a:xfrm>
          <a:prstGeom prst="rect">
            <a:avLst/>
          </a:prstGeom>
          <a:solidFill>
            <a:schemeClr val="bg1"/>
          </a:solidFill>
        </p:spPr>
        <p:txBody>
          <a:bodyPr wrap="square" rtlCol="0">
            <a:spAutoFit/>
          </a:bodyPr>
          <a:lstStyle/>
          <a:p>
            <a:r>
              <a:rPr lang="en-US" dirty="0"/>
              <a:t>node --version &amp;&amp; </a:t>
            </a:r>
            <a:r>
              <a:rPr lang="en-US" dirty="0" err="1"/>
              <a:t>npm</a:t>
            </a:r>
            <a:r>
              <a:rPr lang="en-US" dirty="0"/>
              <a:t> --version</a:t>
            </a:r>
          </a:p>
        </p:txBody>
      </p:sp>
      <p:sp>
        <p:nvSpPr>
          <p:cNvPr id="10" name="下矢印 1">
            <a:extLst>
              <a:ext uri="{FF2B5EF4-FFF2-40B4-BE49-F238E27FC236}">
                <a16:creationId xmlns:a16="http://schemas.microsoft.com/office/drawing/2014/main" id="{86846A58-E74E-4E56-8256-9BD2CB0A0B1D}"/>
              </a:ext>
            </a:extLst>
          </p:cNvPr>
          <p:cNvSpPr/>
          <p:nvPr/>
        </p:nvSpPr>
        <p:spPr>
          <a:xfrm rot="16200000">
            <a:off x="4835111" y="489341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グループ化 11">
            <a:extLst>
              <a:ext uri="{FF2B5EF4-FFF2-40B4-BE49-F238E27FC236}">
                <a16:creationId xmlns:a16="http://schemas.microsoft.com/office/drawing/2014/main" id="{FCBC1DC2-96B4-4D5C-9E9A-18BA29334C90}"/>
              </a:ext>
            </a:extLst>
          </p:cNvPr>
          <p:cNvGrpSpPr/>
          <p:nvPr/>
        </p:nvGrpSpPr>
        <p:grpSpPr>
          <a:xfrm>
            <a:off x="1031047" y="3314074"/>
            <a:ext cx="3759200" cy="3352800"/>
            <a:chOff x="406400" y="457200"/>
            <a:chExt cx="5740400" cy="4724400"/>
          </a:xfrm>
        </p:grpSpPr>
        <p:grpSp>
          <p:nvGrpSpPr>
            <p:cNvPr id="13" name="グループ化 12">
              <a:extLst>
                <a:ext uri="{FF2B5EF4-FFF2-40B4-BE49-F238E27FC236}">
                  <a16:creationId xmlns:a16="http://schemas.microsoft.com/office/drawing/2014/main" id="{80D5454A-36A1-4A33-AA2D-DD4A21F467FB}"/>
                </a:ext>
              </a:extLst>
            </p:cNvPr>
            <p:cNvGrpSpPr/>
            <p:nvPr/>
          </p:nvGrpSpPr>
          <p:grpSpPr>
            <a:xfrm>
              <a:off x="406400" y="457200"/>
              <a:ext cx="5740400" cy="4724400"/>
              <a:chOff x="406400" y="457200"/>
              <a:chExt cx="5740400" cy="4724400"/>
            </a:xfrm>
          </p:grpSpPr>
          <p:pic>
            <p:nvPicPr>
              <p:cNvPr id="16" name="図 15">
                <a:extLst>
                  <a:ext uri="{FF2B5EF4-FFF2-40B4-BE49-F238E27FC236}">
                    <a16:creationId xmlns:a16="http://schemas.microsoft.com/office/drawing/2014/main" id="{8E80A5FA-DC98-4985-BACF-B2E0A1F723F5}"/>
                  </a:ext>
                </a:extLst>
              </p:cNvPr>
              <p:cNvPicPr>
                <a:picLocks noChangeAspect="1"/>
              </p:cNvPicPr>
              <p:nvPr/>
            </p:nvPicPr>
            <p:blipFill rotWithShape="1">
              <a:blip r:embed="rId3"/>
              <a:srcRect t="31111" r="52917"/>
              <a:stretch/>
            </p:blipFill>
            <p:spPr>
              <a:xfrm>
                <a:off x="406400" y="457200"/>
                <a:ext cx="5740400" cy="4724400"/>
              </a:xfrm>
              <a:prstGeom prst="rect">
                <a:avLst/>
              </a:prstGeom>
            </p:spPr>
          </p:pic>
          <p:sp>
            <p:nvSpPr>
              <p:cNvPr id="17" name="角丸四角形 5">
                <a:extLst>
                  <a:ext uri="{FF2B5EF4-FFF2-40B4-BE49-F238E27FC236}">
                    <a16:creationId xmlns:a16="http://schemas.microsoft.com/office/drawing/2014/main" id="{24D1434D-DCD0-44AA-8685-73D5929B985D}"/>
                  </a:ext>
                </a:extLst>
              </p:cNvPr>
              <p:cNvSpPr/>
              <p:nvPr/>
            </p:nvSpPr>
            <p:spPr>
              <a:xfrm>
                <a:off x="406400" y="4850709"/>
                <a:ext cx="419100" cy="33089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角丸四角形 6">
                <a:extLst>
                  <a:ext uri="{FF2B5EF4-FFF2-40B4-BE49-F238E27FC236}">
                    <a16:creationId xmlns:a16="http://schemas.microsoft.com/office/drawing/2014/main" id="{6FCD83A4-FCAE-424E-A349-CCC92654572F}"/>
                  </a:ext>
                </a:extLst>
              </p:cNvPr>
              <p:cNvSpPr/>
              <p:nvPr/>
            </p:nvSpPr>
            <p:spPr>
              <a:xfrm>
                <a:off x="825500" y="2031309"/>
                <a:ext cx="850900" cy="33089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7">
                <a:extLst>
                  <a:ext uri="{FF2B5EF4-FFF2-40B4-BE49-F238E27FC236}">
                    <a16:creationId xmlns:a16="http://schemas.microsoft.com/office/drawing/2014/main" id="{DFD9CE31-F400-4D9F-BB36-A615DB013427}"/>
                  </a:ext>
                </a:extLst>
              </p:cNvPr>
              <p:cNvSpPr/>
              <p:nvPr/>
            </p:nvSpPr>
            <p:spPr>
              <a:xfrm>
                <a:off x="825500" y="2578100"/>
                <a:ext cx="1511300" cy="29210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角丸四角形 8">
                <a:extLst>
                  <a:ext uri="{FF2B5EF4-FFF2-40B4-BE49-F238E27FC236}">
                    <a16:creationId xmlns:a16="http://schemas.microsoft.com/office/drawing/2014/main" id="{927F8174-D699-436A-A0C4-656680CE6DA9}"/>
                  </a:ext>
                </a:extLst>
              </p:cNvPr>
              <p:cNvSpPr/>
              <p:nvPr/>
            </p:nvSpPr>
            <p:spPr>
              <a:xfrm>
                <a:off x="2171700" y="3086101"/>
                <a:ext cx="2057400" cy="228599"/>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角丸四角形 10">
                <a:extLst>
                  <a:ext uri="{FF2B5EF4-FFF2-40B4-BE49-F238E27FC236}">
                    <a16:creationId xmlns:a16="http://schemas.microsoft.com/office/drawing/2014/main" id="{E2A289F0-1A53-466E-88F9-C251FA3DD44C}"/>
                  </a:ext>
                </a:extLst>
              </p:cNvPr>
              <p:cNvSpPr/>
              <p:nvPr/>
            </p:nvSpPr>
            <p:spPr>
              <a:xfrm>
                <a:off x="4089400" y="3416300"/>
                <a:ext cx="2057400" cy="228599"/>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テキスト ボックス 13">
              <a:extLst>
                <a:ext uri="{FF2B5EF4-FFF2-40B4-BE49-F238E27FC236}">
                  <a16:creationId xmlns:a16="http://schemas.microsoft.com/office/drawing/2014/main" id="{A6575711-72D1-47DE-A64F-E55DFB4DCC83}"/>
                </a:ext>
              </a:extLst>
            </p:cNvPr>
            <p:cNvSpPr txBox="1"/>
            <p:nvPr/>
          </p:nvSpPr>
          <p:spPr>
            <a:xfrm>
              <a:off x="2122447" y="4063484"/>
              <a:ext cx="2184400" cy="520422"/>
            </a:xfrm>
            <a:prstGeom prst="rect">
              <a:avLst/>
            </a:prstGeom>
            <a:solidFill>
              <a:schemeClr val="bg1"/>
            </a:solidFill>
            <a:ln>
              <a:solidFill>
                <a:srgbClr val="FF0000"/>
              </a:solidFill>
            </a:ln>
          </p:spPr>
          <p:txBody>
            <a:bodyPr wrap="square" rtlCol="0">
              <a:spAutoFit/>
            </a:bodyPr>
            <a:lstStyle/>
            <a:p>
              <a:pPr algn="ctr"/>
              <a:r>
                <a:rPr lang="ja-JP" altLang="en-US" dirty="0"/>
                <a:t>右クリック</a:t>
              </a:r>
              <a:endParaRPr lang="en-US" dirty="0"/>
            </a:p>
          </p:txBody>
        </p:sp>
        <p:cxnSp>
          <p:nvCxnSpPr>
            <p:cNvPr id="15" name="直線矢印コネクタ 14">
              <a:extLst>
                <a:ext uri="{FF2B5EF4-FFF2-40B4-BE49-F238E27FC236}">
                  <a16:creationId xmlns:a16="http://schemas.microsoft.com/office/drawing/2014/main" id="{9C02CACD-C8BD-48F7-B887-428C9DAC13B4}"/>
                </a:ext>
              </a:extLst>
            </p:cNvPr>
            <p:cNvCxnSpPr>
              <a:stCxn id="14" idx="0"/>
              <a:endCxn id="20" idx="2"/>
            </p:cNvCxnSpPr>
            <p:nvPr/>
          </p:nvCxnSpPr>
          <p:spPr>
            <a:xfrm flipH="1" flipV="1">
              <a:off x="3200400" y="3314701"/>
              <a:ext cx="14247" cy="7487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4351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82240"/>
            <a:ext cx="10515600" cy="1325563"/>
          </a:xfrm>
        </p:spPr>
        <p:txBody>
          <a:bodyPr>
            <a:normAutofit/>
          </a:bodyPr>
          <a:lstStyle/>
          <a:p>
            <a:r>
              <a:rPr lang="en-US" altLang="ja-JP" sz="3600" dirty="0">
                <a:latin typeface="+mj-ea"/>
              </a:rPr>
              <a:t>1 </a:t>
            </a:r>
            <a:r>
              <a:rPr lang="ja-JP" altLang="en-US" sz="3600" dirty="0">
                <a:latin typeface="+mj-ea"/>
              </a:rPr>
              <a:t>センサーボードをプログラミングするための下準備</a:t>
            </a:r>
            <a:endParaRPr kumimoji="1" lang="ja-JP" altLang="en-US" sz="3600" dirty="0">
              <a:latin typeface="+mj-ea"/>
            </a:endParaRPr>
          </a:p>
        </p:txBody>
      </p:sp>
      <p:sp>
        <p:nvSpPr>
          <p:cNvPr id="4"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606364"/>
            <a:ext cx="10515600" cy="2289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1</a:t>
            </a:r>
            <a:r>
              <a:rPr lang="en-US" altLang="ja-JP" dirty="0"/>
              <a:t>-</a:t>
            </a:r>
            <a:r>
              <a:rPr lang="en-US" altLang="ja-JP" dirty="0">
                <a:latin typeface="+mn-ea"/>
              </a:rPr>
              <a:t>1 </a:t>
            </a:r>
            <a:r>
              <a:rPr lang="ja-JP" altLang="en-US" dirty="0">
                <a:solidFill>
                  <a:srgbClr val="00B050"/>
                </a:solidFill>
                <a:latin typeface="+mn-ea"/>
              </a:rPr>
              <a:t>開発</a:t>
            </a:r>
            <a:r>
              <a:rPr lang="en-US" altLang="ja-JP" dirty="0">
                <a:solidFill>
                  <a:srgbClr val="00B050"/>
                </a:solidFill>
                <a:latin typeface="+mn-ea"/>
              </a:rPr>
              <a:t>PC</a:t>
            </a:r>
            <a:r>
              <a:rPr lang="ja-JP" altLang="en-US" dirty="0">
                <a:latin typeface="+mn-ea"/>
              </a:rPr>
              <a:t>に</a:t>
            </a:r>
            <a:r>
              <a:rPr lang="en-US" altLang="ja-JP" dirty="0">
                <a:solidFill>
                  <a:srgbClr val="0070C0"/>
                </a:solidFill>
                <a:latin typeface="+mn-ea"/>
              </a:rPr>
              <a:t>Arduino IDE</a:t>
            </a:r>
            <a:r>
              <a:rPr lang="ja-JP" altLang="en-US" dirty="0">
                <a:latin typeface="+mn-ea"/>
              </a:rPr>
              <a:t>をインストールします</a:t>
            </a:r>
            <a:br>
              <a:rPr lang="en-US" altLang="ja-JP" dirty="0"/>
            </a:br>
            <a:r>
              <a:rPr lang="ja-JP" altLang="en-US" dirty="0"/>
              <a:t>　　</a:t>
            </a:r>
            <a:r>
              <a:rPr lang="en-US" altLang="ja-JP" sz="2400" dirty="0">
                <a:solidFill>
                  <a:srgbClr val="0070C0"/>
                </a:solidFill>
              </a:rPr>
              <a:t>Arduino IDE</a:t>
            </a:r>
            <a:r>
              <a:rPr lang="ja-JP" altLang="en-US" sz="2400" dirty="0">
                <a:solidFill>
                  <a:srgbClr val="0070C0"/>
                </a:solidFill>
              </a:rPr>
              <a:t> </a:t>
            </a:r>
            <a:r>
              <a:rPr lang="ja-JP" altLang="en-US" sz="2400" dirty="0"/>
              <a:t>とは標準の</a:t>
            </a:r>
            <a:r>
              <a:rPr lang="en-US" altLang="ja-JP" sz="2400" dirty="0"/>
              <a:t>Arduino</a:t>
            </a:r>
            <a:r>
              <a:rPr lang="ja-JP" altLang="en-US" sz="2400" dirty="0"/>
              <a:t>開発環境</a:t>
            </a:r>
            <a:endParaRPr lang="en-US" altLang="ja-JP" sz="2400" dirty="0"/>
          </a:p>
          <a:p>
            <a:pPr marL="0" indent="0">
              <a:buNone/>
            </a:pPr>
            <a:r>
              <a:rPr lang="en-US" altLang="ja-JP" dirty="0"/>
              <a:t>1-2 </a:t>
            </a:r>
            <a:r>
              <a:rPr lang="en-US" altLang="ja-JP" dirty="0">
                <a:solidFill>
                  <a:srgbClr val="00B050"/>
                </a:solidFill>
              </a:rPr>
              <a:t>STM32</a:t>
            </a:r>
            <a:r>
              <a:rPr lang="ja-JP" altLang="en-US" dirty="0"/>
              <a:t>に</a:t>
            </a:r>
            <a:r>
              <a:rPr lang="en-US" altLang="ja-JP" dirty="0">
                <a:solidFill>
                  <a:srgbClr val="0070C0"/>
                </a:solidFill>
              </a:rPr>
              <a:t>stm32duino/Arduino_Core_STM32</a:t>
            </a:r>
            <a:r>
              <a:rPr lang="ja-JP" altLang="en-US" dirty="0"/>
              <a:t>をインストールします</a:t>
            </a:r>
            <a:br>
              <a:rPr lang="en-US" altLang="ja-JP" dirty="0"/>
            </a:br>
            <a:r>
              <a:rPr lang="ja-JP" altLang="en-US" sz="2400" dirty="0"/>
              <a:t>　　</a:t>
            </a:r>
            <a:r>
              <a:rPr lang="en-US" altLang="ja-JP" sz="2400" dirty="0"/>
              <a:t> </a:t>
            </a:r>
            <a:r>
              <a:rPr lang="en-US" altLang="ja-JP" sz="2400" dirty="0">
                <a:solidFill>
                  <a:srgbClr val="0070C0"/>
                </a:solidFill>
              </a:rPr>
              <a:t>stm32duino/Arduino_Core_STM32 </a:t>
            </a:r>
            <a:r>
              <a:rPr lang="ja-JP" altLang="en-US" sz="2400" dirty="0"/>
              <a:t>とは</a:t>
            </a:r>
            <a:endParaRPr lang="en-US" altLang="ja-JP" sz="2400" dirty="0"/>
          </a:p>
          <a:p>
            <a:pPr marL="0" indent="0">
              <a:buNone/>
            </a:pPr>
            <a:r>
              <a:rPr lang="ja-JP" altLang="en-US" sz="2400" dirty="0"/>
              <a:t>　　 </a:t>
            </a:r>
            <a:r>
              <a:rPr lang="en-US" altLang="ja-JP" sz="2400" dirty="0">
                <a:solidFill>
                  <a:srgbClr val="00B050"/>
                </a:solidFill>
              </a:rPr>
              <a:t>STM32</a:t>
            </a:r>
            <a:r>
              <a:rPr lang="ja-JP" altLang="en-US" sz="2400" dirty="0"/>
              <a:t>を</a:t>
            </a:r>
            <a:r>
              <a:rPr lang="en-US" altLang="ja-JP" sz="2400" dirty="0">
                <a:solidFill>
                  <a:srgbClr val="0070C0"/>
                </a:solidFill>
              </a:rPr>
              <a:t>Arduino</a:t>
            </a:r>
            <a:r>
              <a:rPr lang="ja-JP" altLang="en-US" sz="2400" dirty="0">
                <a:solidFill>
                  <a:srgbClr val="0070C0"/>
                </a:solidFill>
              </a:rPr>
              <a:t> </a:t>
            </a:r>
            <a:r>
              <a:rPr lang="en-US" altLang="ja-JP" sz="2400" dirty="0">
                <a:solidFill>
                  <a:srgbClr val="0070C0"/>
                </a:solidFill>
              </a:rPr>
              <a:t>IDE</a:t>
            </a:r>
            <a:r>
              <a:rPr lang="ja-JP" altLang="en-US" sz="2400" dirty="0"/>
              <a:t> でプログラミングするための基本的なライブラリ群</a:t>
            </a:r>
            <a:endParaRPr lang="en-US" altLang="ja-JP" sz="2400" dirty="0"/>
          </a:p>
        </p:txBody>
      </p:sp>
      <p:grpSp>
        <p:nvGrpSpPr>
          <p:cNvPr id="99" name="グループ化 98"/>
          <p:cNvGrpSpPr/>
          <p:nvPr/>
        </p:nvGrpSpPr>
        <p:grpSpPr>
          <a:xfrm>
            <a:off x="966167" y="4264778"/>
            <a:ext cx="10557603" cy="2145618"/>
            <a:chOff x="966167" y="4264778"/>
            <a:chExt cx="10557603" cy="2145618"/>
          </a:xfrm>
        </p:grpSpPr>
        <p:sp>
          <p:nvSpPr>
            <p:cNvPr id="64" name="正方形/長方形 63">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65"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66" name="直線コネクタ 12">
              <a:extLst>
                <a:ext uri="{FF2B5EF4-FFF2-40B4-BE49-F238E27FC236}">
                  <a16:creationId xmlns:a16="http://schemas.microsoft.com/office/drawing/2014/main" id="{675114E6-8230-48B0-A1EF-1C2FDAFCE82F}"/>
                </a:ext>
              </a:extLst>
            </p:cNvPr>
            <p:cNvCxnSpPr>
              <a:cxnSpLocks/>
              <a:stCxn id="64"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67"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68"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69"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70" name="図 6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49885" y="4329610"/>
              <a:ext cx="1796299" cy="1068538"/>
            </a:xfrm>
            <a:prstGeom prst="rect">
              <a:avLst/>
            </a:prstGeom>
          </p:spPr>
        </p:pic>
        <p:sp>
          <p:nvSpPr>
            <p:cNvPr id="71"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72" name="直線コネクタ 12">
              <a:extLst>
                <a:ext uri="{FF2B5EF4-FFF2-40B4-BE49-F238E27FC236}">
                  <a16:creationId xmlns:a16="http://schemas.microsoft.com/office/drawing/2014/main" id="{E23705D7-2F30-44A2-9A61-DBBEAAAF5D3C}"/>
                </a:ext>
              </a:extLst>
            </p:cNvPr>
            <p:cNvCxnSpPr>
              <a:cxnSpLocks/>
              <a:stCxn id="93" idx="0"/>
              <a:endCxn id="70"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73"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74" name="グループ化 73"/>
            <p:cNvGrpSpPr/>
            <p:nvPr/>
          </p:nvGrpSpPr>
          <p:grpSpPr>
            <a:xfrm>
              <a:off x="1162161" y="5539398"/>
              <a:ext cx="1159313" cy="847980"/>
              <a:chOff x="19885" y="2746129"/>
              <a:chExt cx="1374112" cy="1005590"/>
            </a:xfrm>
          </p:grpSpPr>
          <p:sp>
            <p:nvSpPr>
              <p:cNvPr id="92"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93" name="図 92">
                <a:extLst>
                  <a:ext uri="{FF2B5EF4-FFF2-40B4-BE49-F238E27FC236}">
                    <a16:creationId xmlns:a16="http://schemas.microsoft.com/office/drawing/2014/main" id="{91775A5F-35F5-4E39-ADED-2EE88F459B6E}"/>
                  </a:ext>
                </a:extLst>
              </p:cNvPr>
              <p:cNvPicPr>
                <a:picLocks noChangeAspect="1"/>
              </p:cNvPicPr>
              <p:nvPr/>
            </p:nvPicPr>
            <p:blipFill>
              <a:blip r:embed="rId4"/>
              <a:stretch>
                <a:fillRect/>
              </a:stretch>
            </p:blipFill>
            <p:spPr>
              <a:xfrm>
                <a:off x="19885" y="2746129"/>
                <a:ext cx="1005590" cy="1005590"/>
              </a:xfrm>
              <a:prstGeom prst="rect">
                <a:avLst/>
              </a:prstGeom>
            </p:spPr>
          </p:pic>
          <p:sp>
            <p:nvSpPr>
              <p:cNvPr id="94" name="テキスト ボックス 93">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75" name="テキスト ボックス 74">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76" name="テキスト ボックス 75">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77" name="テキスト ボックス 76">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78" name="テキスト ボックス 77">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79" name="正方形/長方形 78">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0" name="図 79"/>
            <p:cNvPicPr>
              <a:picLocks noChangeAspect="1"/>
            </p:cNvPicPr>
            <p:nvPr/>
          </p:nvPicPr>
          <p:blipFill>
            <a:blip r:embed="rId5"/>
            <a:stretch>
              <a:fillRect/>
            </a:stretch>
          </p:blipFill>
          <p:spPr>
            <a:xfrm>
              <a:off x="5450128" y="4524145"/>
              <a:ext cx="1875663" cy="1192533"/>
            </a:xfrm>
            <a:prstGeom prst="rect">
              <a:avLst/>
            </a:prstGeom>
          </p:spPr>
        </p:pic>
        <p:sp>
          <p:nvSpPr>
            <p:cNvPr id="81" name="テキスト ボックス 80">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82" name="テキスト ボックス 81">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83" name="テキスト ボックス 82">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84" name="図 83"/>
            <p:cNvPicPr>
              <a:picLocks noChangeAspect="1"/>
            </p:cNvPicPr>
            <p:nvPr/>
          </p:nvPicPr>
          <p:blipFill>
            <a:blip r:embed="rId6"/>
            <a:stretch>
              <a:fillRect/>
            </a:stretch>
          </p:blipFill>
          <p:spPr>
            <a:xfrm>
              <a:off x="9982648" y="4662272"/>
              <a:ext cx="552972" cy="573238"/>
            </a:xfrm>
            <a:prstGeom prst="rect">
              <a:avLst/>
            </a:prstGeom>
          </p:spPr>
        </p:pic>
        <p:sp>
          <p:nvSpPr>
            <p:cNvPr id="85"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86" name="直線コネクタ 28">
              <a:extLst>
                <a:ext uri="{FF2B5EF4-FFF2-40B4-BE49-F238E27FC236}">
                  <a16:creationId xmlns:a16="http://schemas.microsoft.com/office/drawing/2014/main" id="{FE8B996E-5782-4355-8BBC-B782CB7BD453}"/>
                </a:ext>
              </a:extLst>
            </p:cNvPr>
            <p:cNvCxnSpPr>
              <a:cxnSpLocks/>
              <a:stCxn id="64" idx="3"/>
              <a:endCxn id="88"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87"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88" name="正方形/長方形 87">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9"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90"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91"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98"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 name="角丸四角形 2"/>
          <p:cNvSpPr/>
          <p:nvPr/>
        </p:nvSpPr>
        <p:spPr>
          <a:xfrm>
            <a:off x="944470" y="5561033"/>
            <a:ext cx="2801331" cy="90432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9007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グループ化 14"/>
          <p:cNvGrpSpPr/>
          <p:nvPr/>
        </p:nvGrpSpPr>
        <p:grpSpPr>
          <a:xfrm>
            <a:off x="2425700" y="2468086"/>
            <a:ext cx="6342635" cy="3319872"/>
            <a:chOff x="5588000" y="229711"/>
            <a:chExt cx="6342635" cy="3319872"/>
          </a:xfrm>
        </p:grpSpPr>
        <p:pic>
          <p:nvPicPr>
            <p:cNvPr id="13" name="図 12"/>
            <p:cNvPicPr>
              <a:picLocks noChangeAspect="1"/>
            </p:cNvPicPr>
            <p:nvPr/>
          </p:nvPicPr>
          <p:blipFill>
            <a:blip r:embed="rId2"/>
            <a:stretch>
              <a:fillRect/>
            </a:stretch>
          </p:blipFill>
          <p:spPr>
            <a:xfrm>
              <a:off x="5588000" y="229711"/>
              <a:ext cx="6342635" cy="3319872"/>
            </a:xfrm>
            <a:prstGeom prst="rect">
              <a:avLst/>
            </a:prstGeom>
          </p:spPr>
        </p:pic>
        <p:sp>
          <p:nvSpPr>
            <p:cNvPr id="14" name="角丸四角形 13"/>
            <p:cNvSpPr/>
            <p:nvPr/>
          </p:nvSpPr>
          <p:spPr>
            <a:xfrm>
              <a:off x="6506175" y="993842"/>
              <a:ext cx="2092431" cy="225357"/>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テキスト ボックス 16"/>
          <p:cNvSpPr txBox="1"/>
          <p:nvPr/>
        </p:nvSpPr>
        <p:spPr>
          <a:xfrm>
            <a:off x="3398330" y="5081099"/>
            <a:ext cx="4610100" cy="369332"/>
          </a:xfrm>
          <a:prstGeom prst="rect">
            <a:avLst/>
          </a:prstGeom>
          <a:solidFill>
            <a:schemeClr val="bg1"/>
          </a:solidFill>
        </p:spPr>
        <p:txBody>
          <a:bodyPr wrap="square" rtlCol="0">
            <a:spAutoFit/>
          </a:bodyPr>
          <a:lstStyle/>
          <a:p>
            <a:r>
              <a:rPr lang="en-US" dirty="0" err="1"/>
              <a:t>npm</a:t>
            </a:r>
            <a:r>
              <a:rPr lang="en-US" dirty="0"/>
              <a:t> install -g --unsafe-perm node-red</a:t>
            </a:r>
          </a:p>
        </p:txBody>
      </p:sp>
      <p:sp>
        <p:nvSpPr>
          <p:cNvPr id="18" name="四角形吹き出し 13">
            <a:extLst>
              <a:ext uri="{FF2B5EF4-FFF2-40B4-BE49-F238E27FC236}">
                <a16:creationId xmlns:a16="http://schemas.microsoft.com/office/drawing/2014/main" id="{E421C02F-D5C5-4AC2-9E48-3D597EB331C3}"/>
              </a:ext>
            </a:extLst>
          </p:cNvPr>
          <p:cNvSpPr/>
          <p:nvPr/>
        </p:nvSpPr>
        <p:spPr>
          <a:xfrm>
            <a:off x="8534400" y="4107406"/>
            <a:ext cx="2972202" cy="1325563"/>
          </a:xfrm>
          <a:prstGeom prst="wedgeRectCallout">
            <a:avLst>
              <a:gd name="adj1" fmla="val -68792"/>
              <a:gd name="adj2" fmla="val -6390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WARN</a:t>
            </a:r>
            <a:r>
              <a:rPr kumimoji="1" lang="ja-JP" altLang="en-US" sz="1600" dirty="0">
                <a:solidFill>
                  <a:schemeClr val="tx1"/>
                </a:solidFill>
              </a:rPr>
              <a:t>はとりあえず気にしない。</a:t>
            </a:r>
            <a:endParaRPr kumimoji="1" lang="en-US" altLang="ja-JP" sz="1600" dirty="0">
              <a:solidFill>
                <a:schemeClr val="tx1"/>
              </a:solidFill>
            </a:endParaRPr>
          </a:p>
          <a:p>
            <a:pPr algn="ctr"/>
            <a:r>
              <a:rPr kumimoji="1" lang="ja-JP" altLang="en-US" sz="1600" dirty="0">
                <a:solidFill>
                  <a:schemeClr val="tx1"/>
                </a:solidFill>
              </a:rPr>
              <a:t>該当のパッケージがメンテナンスされてないよ！というメッセージ</a:t>
            </a:r>
          </a:p>
        </p:txBody>
      </p:sp>
      <p:sp>
        <p:nvSpPr>
          <p:cNvPr id="30" name="コンテンツ プレースホルダー 2">
            <a:extLst>
              <a:ext uri="{FF2B5EF4-FFF2-40B4-BE49-F238E27FC236}">
                <a16:creationId xmlns:a16="http://schemas.microsoft.com/office/drawing/2014/main" id="{B54A3F8B-3B3B-489B-AC2A-7F10C41A1500}"/>
              </a:ext>
            </a:extLst>
          </p:cNvPr>
          <p:cNvSpPr txBox="1">
            <a:spLocks/>
          </p:cNvSpPr>
          <p:nvPr/>
        </p:nvSpPr>
        <p:spPr>
          <a:xfrm>
            <a:off x="838200" y="533400"/>
            <a:ext cx="11020425" cy="4152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(2) Node-RED</a:t>
            </a:r>
            <a:r>
              <a:rPr lang="ja-JP" altLang="en-US" sz="2400" dirty="0"/>
              <a:t>インストール</a:t>
            </a:r>
            <a:endParaRPr lang="en-US" altLang="ja-JP" sz="2400" dirty="0"/>
          </a:p>
          <a:p>
            <a:pPr marL="0" indent="0">
              <a:buNone/>
            </a:pPr>
            <a:r>
              <a:rPr lang="en-US" altLang="ja-JP" sz="2400" dirty="0"/>
              <a:t>       Node-RED </a:t>
            </a:r>
            <a:r>
              <a:rPr lang="ja-JP" altLang="en-US" sz="2400" dirty="0"/>
              <a:t>を </a:t>
            </a:r>
            <a:r>
              <a:rPr lang="en-US" altLang="ja-JP" sz="2400" dirty="0" err="1"/>
              <a:t>npm</a:t>
            </a:r>
            <a:r>
              <a:rPr lang="en-US" altLang="ja-JP" sz="2400" dirty="0"/>
              <a:t> </a:t>
            </a:r>
            <a:r>
              <a:rPr lang="ja-JP" altLang="en-US" sz="2400" dirty="0"/>
              <a:t>でインストールします。</a:t>
            </a:r>
            <a:endParaRPr lang="en-US" altLang="ja-JP" sz="2400" dirty="0"/>
          </a:p>
          <a:p>
            <a:pPr marL="0" indent="0">
              <a:buNone/>
            </a:pPr>
            <a:r>
              <a:rPr lang="ja-JP" altLang="en-US" sz="2400" dirty="0">
                <a:solidFill>
                  <a:srgbClr val="FF0000"/>
                </a:solidFill>
              </a:rPr>
              <a:t>       コマンド：</a:t>
            </a:r>
            <a:r>
              <a:rPr lang="en-US" altLang="ja-JP" sz="2400" dirty="0"/>
              <a:t> </a:t>
            </a:r>
            <a:r>
              <a:rPr lang="en-US" altLang="ja-JP" sz="2400" dirty="0" err="1">
                <a:solidFill>
                  <a:srgbClr val="FF0000"/>
                </a:solidFill>
              </a:rPr>
              <a:t>npm</a:t>
            </a:r>
            <a:r>
              <a:rPr lang="en-US" altLang="ja-JP" sz="2400" dirty="0">
                <a:solidFill>
                  <a:srgbClr val="FF0000"/>
                </a:solidFill>
              </a:rPr>
              <a:t> install -g --unsafe-perm node-red</a:t>
            </a:r>
          </a:p>
          <a:p>
            <a:pPr marL="0" indent="0">
              <a:buNone/>
            </a:pPr>
            <a:endParaRPr lang="en-US" altLang="ja-JP" sz="2400" dirty="0"/>
          </a:p>
          <a:p>
            <a:pPr marL="0" indent="0">
              <a:buNone/>
            </a:pPr>
            <a:endParaRPr lang="en-US" altLang="ja-JP" sz="2400" dirty="0"/>
          </a:p>
          <a:p>
            <a:pPr marL="0" indent="0">
              <a:buNone/>
            </a:pPr>
            <a:r>
              <a:rPr lang="ja-JP" altLang="en-US" sz="2400" dirty="0"/>
              <a:t> </a:t>
            </a:r>
            <a:endParaRPr lang="en-US" altLang="ja-JP" sz="2400" dirty="0"/>
          </a:p>
        </p:txBody>
      </p:sp>
    </p:spTree>
    <p:extLst>
      <p:ext uri="{BB962C8B-B14F-4D97-AF65-F5344CB8AC3E}">
        <p14:creationId xmlns:p14="http://schemas.microsoft.com/office/powerpoint/2010/main" val="25151945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E8AA890-8416-46E6-931C-3218ED2B279F}"/>
              </a:ext>
            </a:extLst>
          </p:cNvPr>
          <p:cNvSpPr>
            <a:spLocks noGrp="1"/>
          </p:cNvSpPr>
          <p:nvPr>
            <p:ph idx="1"/>
          </p:nvPr>
        </p:nvSpPr>
        <p:spPr>
          <a:xfrm>
            <a:off x="838200" y="542925"/>
            <a:ext cx="10515600" cy="5643870"/>
          </a:xfrm>
        </p:spPr>
        <p:txBody>
          <a:bodyPr/>
          <a:lstStyle/>
          <a:p>
            <a:pPr marL="0" indent="0">
              <a:buNone/>
            </a:pPr>
            <a:r>
              <a:rPr lang="en-US" altLang="ja-JP" dirty="0"/>
              <a:t>(3) Node-RED</a:t>
            </a:r>
            <a:r>
              <a:rPr lang="ja-JP" altLang="en-US" dirty="0"/>
              <a:t> </a:t>
            </a:r>
            <a:r>
              <a:rPr lang="en-US" altLang="ja-JP" dirty="0"/>
              <a:t>IDE</a:t>
            </a:r>
            <a:r>
              <a:rPr lang="ja-JP" altLang="en-US" dirty="0"/>
              <a:t>をインストール</a:t>
            </a:r>
            <a:endParaRPr lang="en-US" altLang="ja-JP" dirty="0"/>
          </a:p>
          <a:p>
            <a:pPr marL="0" indent="0">
              <a:buNone/>
            </a:pPr>
            <a:r>
              <a:rPr lang="ja-JP" altLang="en-US" dirty="0"/>
              <a:t>      </a:t>
            </a:r>
            <a:r>
              <a:rPr lang="ja-JP" altLang="en-US" dirty="0">
                <a:solidFill>
                  <a:srgbClr val="FF0000"/>
                </a:solidFill>
              </a:rPr>
              <a:t>コマンド</a:t>
            </a:r>
            <a:r>
              <a:rPr lang="en-US" altLang="ja-JP" dirty="0">
                <a:solidFill>
                  <a:srgbClr val="FF0000"/>
                </a:solidFill>
              </a:rPr>
              <a:t>: </a:t>
            </a:r>
            <a:r>
              <a:rPr lang="en-US" altLang="ja-JP" dirty="0" err="1">
                <a:solidFill>
                  <a:srgbClr val="FF0000"/>
                </a:solidFill>
              </a:rPr>
              <a:t>npm</a:t>
            </a:r>
            <a:r>
              <a:rPr lang="en-US" altLang="ja-JP" dirty="0">
                <a:solidFill>
                  <a:srgbClr val="FF0000"/>
                </a:solidFill>
              </a:rPr>
              <a:t> install --global --production windows-build-tools</a:t>
            </a:r>
          </a:p>
          <a:p>
            <a:endParaRPr kumimoji="1" lang="ja-JP" altLang="en-US" dirty="0"/>
          </a:p>
        </p:txBody>
      </p:sp>
      <p:grpSp>
        <p:nvGrpSpPr>
          <p:cNvPr id="5" name="グループ化 4">
            <a:extLst>
              <a:ext uri="{FF2B5EF4-FFF2-40B4-BE49-F238E27FC236}">
                <a16:creationId xmlns:a16="http://schemas.microsoft.com/office/drawing/2014/main" id="{52067B5B-4E1A-44D9-9B9B-AE4CBAB98AB2}"/>
              </a:ext>
            </a:extLst>
          </p:cNvPr>
          <p:cNvGrpSpPr/>
          <p:nvPr/>
        </p:nvGrpSpPr>
        <p:grpSpPr>
          <a:xfrm>
            <a:off x="2064987" y="1549400"/>
            <a:ext cx="7421913" cy="5184775"/>
            <a:chOff x="4331937" y="330200"/>
            <a:chExt cx="7645066" cy="5224654"/>
          </a:xfrm>
        </p:grpSpPr>
        <p:pic>
          <p:nvPicPr>
            <p:cNvPr id="6" name="図 5">
              <a:extLst>
                <a:ext uri="{FF2B5EF4-FFF2-40B4-BE49-F238E27FC236}">
                  <a16:creationId xmlns:a16="http://schemas.microsoft.com/office/drawing/2014/main" id="{28F69873-2E01-472E-A5DC-4909D7E969DE}"/>
                </a:ext>
              </a:extLst>
            </p:cNvPr>
            <p:cNvPicPr>
              <a:picLocks noChangeAspect="1"/>
            </p:cNvPicPr>
            <p:nvPr/>
          </p:nvPicPr>
          <p:blipFill>
            <a:blip r:embed="rId2"/>
            <a:stretch>
              <a:fillRect/>
            </a:stretch>
          </p:blipFill>
          <p:spPr>
            <a:xfrm>
              <a:off x="4331937" y="1431673"/>
              <a:ext cx="7645065" cy="4123181"/>
            </a:xfrm>
            <a:prstGeom prst="rect">
              <a:avLst/>
            </a:prstGeom>
          </p:spPr>
        </p:pic>
        <p:grpSp>
          <p:nvGrpSpPr>
            <p:cNvPr id="7" name="グループ化 6">
              <a:extLst>
                <a:ext uri="{FF2B5EF4-FFF2-40B4-BE49-F238E27FC236}">
                  <a16:creationId xmlns:a16="http://schemas.microsoft.com/office/drawing/2014/main" id="{311437E9-D481-4F3F-935E-315A0FFCBE5E}"/>
                </a:ext>
              </a:extLst>
            </p:cNvPr>
            <p:cNvGrpSpPr/>
            <p:nvPr/>
          </p:nvGrpSpPr>
          <p:grpSpPr>
            <a:xfrm>
              <a:off x="4331938" y="330200"/>
              <a:ext cx="7645065" cy="4110250"/>
              <a:chOff x="4331938" y="330200"/>
              <a:chExt cx="7645065" cy="4110250"/>
            </a:xfrm>
          </p:grpSpPr>
          <p:pic>
            <p:nvPicPr>
              <p:cNvPr id="8" name="図 7">
                <a:extLst>
                  <a:ext uri="{FF2B5EF4-FFF2-40B4-BE49-F238E27FC236}">
                    <a16:creationId xmlns:a16="http://schemas.microsoft.com/office/drawing/2014/main" id="{76F0ACA2-AE60-4AE9-8529-E62B3D3E9992}"/>
                  </a:ext>
                </a:extLst>
              </p:cNvPr>
              <p:cNvPicPr>
                <a:picLocks noChangeAspect="1"/>
              </p:cNvPicPr>
              <p:nvPr/>
            </p:nvPicPr>
            <p:blipFill rotWithShape="1">
              <a:blip r:embed="rId3"/>
              <a:srcRect l="6875" t="11295" r="15625" b="14630"/>
              <a:stretch/>
            </p:blipFill>
            <p:spPr>
              <a:xfrm>
                <a:off x="4331938" y="330200"/>
                <a:ext cx="7645065" cy="4110250"/>
              </a:xfrm>
              <a:prstGeom prst="rect">
                <a:avLst/>
              </a:prstGeom>
            </p:spPr>
          </p:pic>
          <p:sp>
            <p:nvSpPr>
              <p:cNvPr id="9" name="角丸四角形 19">
                <a:extLst>
                  <a:ext uri="{FF2B5EF4-FFF2-40B4-BE49-F238E27FC236}">
                    <a16:creationId xmlns:a16="http://schemas.microsoft.com/office/drawing/2014/main" id="{4715DED1-9741-48A1-A3C5-B7AF9EE320B0}"/>
                  </a:ext>
                </a:extLst>
              </p:cNvPr>
              <p:cNvSpPr/>
              <p:nvPr/>
            </p:nvSpPr>
            <p:spPr>
              <a:xfrm>
                <a:off x="5398048" y="660400"/>
                <a:ext cx="2717800" cy="228600"/>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テキスト ボックス 9">
            <a:extLst>
              <a:ext uri="{FF2B5EF4-FFF2-40B4-BE49-F238E27FC236}">
                <a16:creationId xmlns:a16="http://schemas.microsoft.com/office/drawing/2014/main" id="{EE5E302E-B8F6-4530-8837-071AC6C5115B}"/>
              </a:ext>
            </a:extLst>
          </p:cNvPr>
          <p:cNvSpPr txBox="1"/>
          <p:nvPr/>
        </p:nvSpPr>
        <p:spPr>
          <a:xfrm>
            <a:off x="3042158" y="4527798"/>
            <a:ext cx="5524617" cy="366513"/>
          </a:xfrm>
          <a:prstGeom prst="rect">
            <a:avLst/>
          </a:prstGeom>
          <a:solidFill>
            <a:schemeClr val="bg1"/>
          </a:solidFill>
        </p:spPr>
        <p:txBody>
          <a:bodyPr wrap="square" rtlCol="0">
            <a:spAutoFit/>
          </a:bodyPr>
          <a:lstStyle/>
          <a:p>
            <a:r>
              <a:rPr lang="en-US" altLang="ja-JP" dirty="0" err="1"/>
              <a:t>npm</a:t>
            </a:r>
            <a:r>
              <a:rPr lang="en-US" altLang="ja-JP" dirty="0"/>
              <a:t> install --global --production windows-build-tools</a:t>
            </a:r>
            <a:endParaRPr lang="en-US" dirty="0"/>
          </a:p>
        </p:txBody>
      </p:sp>
      <p:sp>
        <p:nvSpPr>
          <p:cNvPr id="12" name="四角形吹き出し 13">
            <a:extLst>
              <a:ext uri="{FF2B5EF4-FFF2-40B4-BE49-F238E27FC236}">
                <a16:creationId xmlns:a16="http://schemas.microsoft.com/office/drawing/2014/main" id="{2B094E56-2C9D-4496-AB69-7744421224D0}"/>
              </a:ext>
            </a:extLst>
          </p:cNvPr>
          <p:cNvSpPr/>
          <p:nvPr/>
        </p:nvSpPr>
        <p:spPr>
          <a:xfrm>
            <a:off x="9623324" y="5628278"/>
            <a:ext cx="1971776" cy="686798"/>
          </a:xfrm>
          <a:prstGeom prst="wedgeRectCallout">
            <a:avLst>
              <a:gd name="adj1" fmla="val -68365"/>
              <a:gd name="adj2" fmla="val -2845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終了後画面閉じる</a:t>
            </a:r>
            <a:endParaRPr lang="en-US" altLang="ja-JP" sz="1600" dirty="0">
              <a:solidFill>
                <a:schemeClr val="tx1"/>
              </a:solidFill>
            </a:endParaRPr>
          </a:p>
        </p:txBody>
      </p:sp>
    </p:spTree>
    <p:extLst>
      <p:ext uri="{BB962C8B-B14F-4D97-AF65-F5344CB8AC3E}">
        <p14:creationId xmlns:p14="http://schemas.microsoft.com/office/powerpoint/2010/main" val="37697364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3180928" y="2270026"/>
            <a:ext cx="6262482" cy="4219674"/>
            <a:chOff x="319087" y="255587"/>
            <a:chExt cx="4773613" cy="3216471"/>
          </a:xfrm>
        </p:grpSpPr>
        <p:pic>
          <p:nvPicPr>
            <p:cNvPr id="8" name="図 7"/>
            <p:cNvPicPr>
              <a:picLocks noChangeAspect="1"/>
            </p:cNvPicPr>
            <p:nvPr/>
          </p:nvPicPr>
          <p:blipFill>
            <a:blip r:embed="rId2"/>
            <a:stretch>
              <a:fillRect/>
            </a:stretch>
          </p:blipFill>
          <p:spPr>
            <a:xfrm>
              <a:off x="319087" y="255587"/>
              <a:ext cx="4773613" cy="3216471"/>
            </a:xfrm>
            <a:prstGeom prst="rect">
              <a:avLst/>
            </a:prstGeom>
          </p:spPr>
        </p:pic>
        <p:grpSp>
          <p:nvGrpSpPr>
            <p:cNvPr id="9" name="グループ化 8"/>
            <p:cNvGrpSpPr/>
            <p:nvPr/>
          </p:nvGrpSpPr>
          <p:grpSpPr>
            <a:xfrm>
              <a:off x="1004998" y="463378"/>
              <a:ext cx="3916127" cy="383529"/>
              <a:chOff x="1246298" y="564978"/>
              <a:chExt cx="3916127" cy="383529"/>
            </a:xfrm>
          </p:grpSpPr>
          <p:sp>
            <p:nvSpPr>
              <p:cNvPr id="5" name="角丸四角形 4"/>
              <p:cNvSpPr/>
              <p:nvPr/>
            </p:nvSpPr>
            <p:spPr>
              <a:xfrm>
                <a:off x="1246298" y="564978"/>
                <a:ext cx="589565" cy="153056"/>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ボックス 6"/>
              <p:cNvSpPr txBox="1"/>
              <p:nvPr/>
            </p:nvSpPr>
            <p:spPr>
              <a:xfrm>
                <a:off x="3155825" y="579175"/>
                <a:ext cx="2006600" cy="369332"/>
              </a:xfrm>
              <a:prstGeom prst="rect">
                <a:avLst/>
              </a:prstGeom>
              <a:solidFill>
                <a:schemeClr val="bg1"/>
              </a:solidFill>
            </p:spPr>
            <p:txBody>
              <a:bodyPr wrap="square" rtlCol="0">
                <a:spAutoFit/>
              </a:bodyPr>
              <a:lstStyle/>
              <a:p>
                <a:r>
                  <a:rPr lang="en-US" dirty="0"/>
                  <a:t>node-red</a:t>
                </a:r>
              </a:p>
            </p:txBody>
          </p:sp>
        </p:grpSp>
      </p:grpSp>
      <p:sp>
        <p:nvSpPr>
          <p:cNvPr id="16" name="コンテンツ プレースホルダー 2">
            <a:extLst>
              <a:ext uri="{FF2B5EF4-FFF2-40B4-BE49-F238E27FC236}">
                <a16:creationId xmlns:a16="http://schemas.microsoft.com/office/drawing/2014/main" id="{9CB408B8-29D4-41F9-AB57-E11D31CC983E}"/>
              </a:ext>
            </a:extLst>
          </p:cNvPr>
          <p:cNvSpPr txBox="1">
            <a:spLocks/>
          </p:cNvSpPr>
          <p:nvPr/>
        </p:nvSpPr>
        <p:spPr>
          <a:xfrm>
            <a:off x="838200" y="561975"/>
            <a:ext cx="10515600" cy="5640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(4) Node-RED</a:t>
            </a:r>
            <a:r>
              <a:rPr lang="ja-JP" altLang="en-US" dirty="0"/>
              <a:t> を起動</a:t>
            </a:r>
            <a:endParaRPr lang="en-US" altLang="ja-JP" dirty="0"/>
          </a:p>
          <a:p>
            <a:pPr marL="0" indent="0">
              <a:buNone/>
            </a:pPr>
            <a:r>
              <a:rPr lang="ja-JP" altLang="en-US" dirty="0"/>
              <a:t>      コマンドプロンプトを立ち上げ、</a:t>
            </a:r>
            <a:r>
              <a:rPr lang="en-US" altLang="ja-JP" dirty="0"/>
              <a:t>”node-red”</a:t>
            </a:r>
            <a:r>
              <a:rPr lang="ja-JP" altLang="en-US" dirty="0"/>
              <a:t> を起動します。</a:t>
            </a:r>
            <a:endParaRPr lang="en-US" altLang="ja-JP" dirty="0"/>
          </a:p>
          <a:p>
            <a:pPr marL="0" indent="0">
              <a:buNone/>
            </a:pPr>
            <a:r>
              <a:rPr lang="ja-JP" altLang="en-US" dirty="0"/>
              <a:t>      </a:t>
            </a:r>
            <a:r>
              <a:rPr lang="ja-JP" altLang="en-US" dirty="0">
                <a:solidFill>
                  <a:srgbClr val="FF0000"/>
                </a:solidFill>
              </a:rPr>
              <a:t>コマンド：</a:t>
            </a:r>
            <a:r>
              <a:rPr lang="en-US" altLang="ja-JP" dirty="0">
                <a:solidFill>
                  <a:srgbClr val="FF0000"/>
                </a:solidFill>
              </a:rPr>
              <a:t>node-red</a:t>
            </a:r>
          </a:p>
        </p:txBody>
      </p:sp>
      <p:sp>
        <p:nvSpPr>
          <p:cNvPr id="11" name="四角形吹き出し 13">
            <a:extLst>
              <a:ext uri="{FF2B5EF4-FFF2-40B4-BE49-F238E27FC236}">
                <a16:creationId xmlns:a16="http://schemas.microsoft.com/office/drawing/2014/main" id="{59D5C6F7-3D8B-476B-8C39-AC486FE436F2}"/>
              </a:ext>
            </a:extLst>
          </p:cNvPr>
          <p:cNvSpPr/>
          <p:nvPr/>
        </p:nvSpPr>
        <p:spPr>
          <a:xfrm>
            <a:off x="9623324" y="5628278"/>
            <a:ext cx="1971776" cy="686798"/>
          </a:xfrm>
          <a:prstGeom prst="wedgeRectCallout">
            <a:avLst>
              <a:gd name="adj1" fmla="val -68365"/>
              <a:gd name="adj2" fmla="val -2845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画面閉じない</a:t>
            </a:r>
            <a:endParaRPr lang="en-US" altLang="ja-JP" sz="1600" dirty="0">
              <a:solidFill>
                <a:schemeClr val="tx1"/>
              </a:solidFill>
            </a:endParaRPr>
          </a:p>
        </p:txBody>
      </p:sp>
    </p:spTree>
    <p:extLst>
      <p:ext uri="{BB962C8B-B14F-4D97-AF65-F5344CB8AC3E}">
        <p14:creationId xmlns:p14="http://schemas.microsoft.com/office/powerpoint/2010/main" val="22663704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a:extLst>
              <a:ext uri="{FF2B5EF4-FFF2-40B4-BE49-F238E27FC236}">
                <a16:creationId xmlns:a16="http://schemas.microsoft.com/office/drawing/2014/main" id="{E5CA6392-E8C6-444F-9A0C-04FED17B77ED}"/>
              </a:ext>
            </a:extLst>
          </p:cNvPr>
          <p:cNvPicPr>
            <a:picLocks noGrp="1" noChangeAspect="1"/>
          </p:cNvPicPr>
          <p:nvPr>
            <p:ph idx="1"/>
          </p:nvPr>
        </p:nvPicPr>
        <p:blipFill>
          <a:blip r:embed="rId2"/>
          <a:stretch>
            <a:fillRect/>
          </a:stretch>
        </p:blipFill>
        <p:spPr>
          <a:xfrm>
            <a:off x="3168821" y="2074862"/>
            <a:ext cx="4714997" cy="3878263"/>
          </a:xfrm>
          <a:prstGeom prst="rect">
            <a:avLst/>
          </a:prstGeom>
        </p:spPr>
      </p:pic>
      <p:sp>
        <p:nvSpPr>
          <p:cNvPr id="5" name="コンテンツ プレースホルダー 2">
            <a:extLst>
              <a:ext uri="{FF2B5EF4-FFF2-40B4-BE49-F238E27FC236}">
                <a16:creationId xmlns:a16="http://schemas.microsoft.com/office/drawing/2014/main" id="{B4F53512-6FCE-4DAC-A50C-CCEF8B45B301}"/>
              </a:ext>
            </a:extLst>
          </p:cNvPr>
          <p:cNvSpPr txBox="1">
            <a:spLocks/>
          </p:cNvSpPr>
          <p:nvPr/>
        </p:nvSpPr>
        <p:spPr>
          <a:xfrm>
            <a:off x="838200" y="561975"/>
            <a:ext cx="10515600" cy="5640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(5) Node-RED</a:t>
            </a:r>
            <a:r>
              <a:rPr lang="ja-JP" altLang="en-US" dirty="0"/>
              <a:t> </a:t>
            </a:r>
            <a:r>
              <a:rPr lang="en-US" altLang="ja-JP" dirty="0"/>
              <a:t>IDE</a:t>
            </a:r>
            <a:r>
              <a:rPr lang="ja-JP" altLang="en-US" dirty="0"/>
              <a:t>を起動</a:t>
            </a:r>
            <a:endParaRPr lang="en-US" altLang="ja-JP" dirty="0"/>
          </a:p>
          <a:p>
            <a:pPr marL="0" indent="0">
              <a:buNone/>
            </a:pPr>
            <a:r>
              <a:rPr lang="ja-JP" altLang="en-US" dirty="0"/>
              <a:t>      ブラウザを起動し、ＵＲＬに </a:t>
            </a:r>
            <a:r>
              <a:rPr lang="en-US" altLang="ja-JP" dirty="0"/>
              <a:t>“localhost:1880” </a:t>
            </a:r>
            <a:r>
              <a:rPr lang="ja-JP" altLang="en-US" dirty="0"/>
              <a:t>と打ってみよう！</a:t>
            </a:r>
          </a:p>
        </p:txBody>
      </p:sp>
    </p:spTree>
    <p:extLst>
      <p:ext uri="{BB962C8B-B14F-4D97-AF65-F5344CB8AC3E}">
        <p14:creationId xmlns:p14="http://schemas.microsoft.com/office/powerpoint/2010/main" val="31802870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BE2049-5E34-467C-B468-DF5E68F7560E}"/>
              </a:ext>
            </a:extLst>
          </p:cNvPr>
          <p:cNvSpPr>
            <a:spLocks noGrp="1"/>
          </p:cNvSpPr>
          <p:nvPr>
            <p:ph type="title"/>
          </p:nvPr>
        </p:nvSpPr>
        <p:spPr/>
        <p:txBody>
          <a:bodyPr/>
          <a:lstStyle/>
          <a:p>
            <a:r>
              <a:rPr lang="en-US" altLang="ja-JP" dirty="0"/>
              <a:t>4-3 Node-RED</a:t>
            </a:r>
            <a:r>
              <a:rPr lang="ja-JP" altLang="en-US" dirty="0"/>
              <a:t>側の</a:t>
            </a:r>
            <a:r>
              <a:rPr lang="en-US" altLang="ja-JP" dirty="0"/>
              <a:t>MQTT</a:t>
            </a:r>
            <a:r>
              <a:rPr lang="ja-JP" altLang="en-US" dirty="0"/>
              <a:t>インストール</a:t>
            </a:r>
            <a:endParaRPr kumimoji="1" lang="ja-JP" altLang="en-US" dirty="0"/>
          </a:p>
        </p:txBody>
      </p:sp>
      <p:pic>
        <p:nvPicPr>
          <p:cNvPr id="4" name="コンテンツ プレースホルダー 3">
            <a:extLst>
              <a:ext uri="{FF2B5EF4-FFF2-40B4-BE49-F238E27FC236}">
                <a16:creationId xmlns:a16="http://schemas.microsoft.com/office/drawing/2014/main" id="{F2479CFF-DD86-45F3-BC77-3CF1CE43485E}"/>
              </a:ext>
            </a:extLst>
          </p:cNvPr>
          <p:cNvPicPr>
            <a:picLocks noGrp="1" noChangeAspect="1"/>
          </p:cNvPicPr>
          <p:nvPr>
            <p:ph idx="1"/>
          </p:nvPr>
        </p:nvPicPr>
        <p:blipFill>
          <a:blip r:embed="rId2"/>
          <a:stretch>
            <a:fillRect/>
          </a:stretch>
        </p:blipFill>
        <p:spPr>
          <a:xfrm>
            <a:off x="470514" y="2332830"/>
            <a:ext cx="5625486" cy="4351338"/>
          </a:xfrm>
          <a:prstGeom prst="rect">
            <a:avLst/>
          </a:prstGeom>
        </p:spPr>
      </p:pic>
      <p:pic>
        <p:nvPicPr>
          <p:cNvPr id="5" name="図 4">
            <a:extLst>
              <a:ext uri="{FF2B5EF4-FFF2-40B4-BE49-F238E27FC236}">
                <a16:creationId xmlns:a16="http://schemas.microsoft.com/office/drawing/2014/main" id="{1CC31F39-F1E6-4727-B530-94A09825270F}"/>
              </a:ext>
            </a:extLst>
          </p:cNvPr>
          <p:cNvPicPr>
            <a:picLocks noChangeAspect="1"/>
          </p:cNvPicPr>
          <p:nvPr/>
        </p:nvPicPr>
        <p:blipFill>
          <a:blip r:embed="rId3"/>
          <a:stretch>
            <a:fillRect/>
          </a:stretch>
        </p:blipFill>
        <p:spPr>
          <a:xfrm>
            <a:off x="6237084" y="2312057"/>
            <a:ext cx="5625487" cy="4351338"/>
          </a:xfrm>
          <a:prstGeom prst="rect">
            <a:avLst/>
          </a:prstGeom>
        </p:spPr>
      </p:pic>
      <p:sp>
        <p:nvSpPr>
          <p:cNvPr id="6" name="円/楕円 8">
            <a:extLst>
              <a:ext uri="{FF2B5EF4-FFF2-40B4-BE49-F238E27FC236}">
                <a16:creationId xmlns:a16="http://schemas.microsoft.com/office/drawing/2014/main" id="{5684EB91-0137-4A94-BEB3-122109BD8340}"/>
              </a:ext>
            </a:extLst>
          </p:cNvPr>
          <p:cNvSpPr/>
          <p:nvPr/>
        </p:nvSpPr>
        <p:spPr>
          <a:xfrm>
            <a:off x="8021591" y="3650320"/>
            <a:ext cx="1478010"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8">
            <a:extLst>
              <a:ext uri="{FF2B5EF4-FFF2-40B4-BE49-F238E27FC236}">
                <a16:creationId xmlns:a16="http://schemas.microsoft.com/office/drawing/2014/main" id="{4D2D6C5B-E78F-4494-BB84-EC422A7CE867}"/>
              </a:ext>
            </a:extLst>
          </p:cNvPr>
          <p:cNvSpPr/>
          <p:nvPr/>
        </p:nvSpPr>
        <p:spPr>
          <a:xfrm>
            <a:off x="4325891" y="4729820"/>
            <a:ext cx="1478010"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8">
            <a:extLst>
              <a:ext uri="{FF2B5EF4-FFF2-40B4-BE49-F238E27FC236}">
                <a16:creationId xmlns:a16="http://schemas.microsoft.com/office/drawing/2014/main" id="{2C48BB92-E9B7-4A55-A1F1-6B07CED74162}"/>
              </a:ext>
            </a:extLst>
          </p:cNvPr>
          <p:cNvSpPr/>
          <p:nvPr/>
        </p:nvSpPr>
        <p:spPr>
          <a:xfrm>
            <a:off x="6942090" y="4144555"/>
            <a:ext cx="1592309"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コンテンツ プレースホルダー 2">
            <a:extLst>
              <a:ext uri="{FF2B5EF4-FFF2-40B4-BE49-F238E27FC236}">
                <a16:creationId xmlns:a16="http://schemas.microsoft.com/office/drawing/2014/main" id="{E04530D6-76B7-4E82-A3AC-DA9216F4CEDC}"/>
              </a:ext>
            </a:extLst>
          </p:cNvPr>
          <p:cNvSpPr txBox="1">
            <a:spLocks/>
          </p:cNvSpPr>
          <p:nvPr/>
        </p:nvSpPr>
        <p:spPr>
          <a:xfrm>
            <a:off x="838200" y="1530350"/>
            <a:ext cx="11020425" cy="1898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(1)</a:t>
            </a:r>
            <a:r>
              <a:rPr lang="ja-JP" altLang="en-US" sz="2400" dirty="0"/>
              <a:t> メニューからパレットの管理を開く</a:t>
            </a:r>
            <a:endParaRPr lang="en-US" altLang="ja-JP" sz="2400" dirty="0"/>
          </a:p>
          <a:p>
            <a:pPr marL="0" indent="0">
              <a:buNone/>
            </a:pPr>
            <a:r>
              <a:rPr lang="en-US" altLang="ja-JP" sz="2400" dirty="0"/>
              <a:t>(2) </a:t>
            </a:r>
            <a:r>
              <a:rPr lang="ja-JP" altLang="en-US" sz="2400" dirty="0"/>
              <a:t>ノード </a:t>
            </a:r>
            <a:r>
              <a:rPr lang="en-US" altLang="ja-JP" sz="2400" dirty="0"/>
              <a:t>“node-red-</a:t>
            </a:r>
            <a:r>
              <a:rPr lang="en-US" altLang="ja-JP" sz="2400" dirty="0" err="1"/>
              <a:t>contrib</a:t>
            </a:r>
            <a:r>
              <a:rPr lang="en-US" altLang="ja-JP" sz="2400" dirty="0"/>
              <a:t>-</a:t>
            </a:r>
            <a:r>
              <a:rPr lang="en-US" altLang="ja-JP" sz="2400" dirty="0" err="1"/>
              <a:t>mqtt</a:t>
            </a:r>
            <a:r>
              <a:rPr lang="en-US" altLang="ja-JP" sz="2400" dirty="0"/>
              <a:t>-broker” </a:t>
            </a:r>
            <a:r>
              <a:rPr lang="ja-JP" altLang="en-US" sz="2400" dirty="0"/>
              <a:t>を追加</a:t>
            </a:r>
            <a:endParaRPr lang="en-US" altLang="ja-JP" sz="2400" dirty="0"/>
          </a:p>
          <a:p>
            <a:pPr marL="0" indent="0">
              <a:buFont typeface="Arial" panose="020B0604020202020204" pitchFamily="34" charset="0"/>
              <a:buNone/>
            </a:pPr>
            <a:endParaRPr lang="en-US" altLang="ja-JP" sz="2400" dirty="0"/>
          </a:p>
        </p:txBody>
      </p:sp>
      <p:sp>
        <p:nvSpPr>
          <p:cNvPr id="10" name="円/楕円 8">
            <a:extLst>
              <a:ext uri="{FF2B5EF4-FFF2-40B4-BE49-F238E27FC236}">
                <a16:creationId xmlns:a16="http://schemas.microsoft.com/office/drawing/2014/main" id="{E3A8B313-9198-4CF0-9321-06669167AB63}"/>
              </a:ext>
            </a:extLst>
          </p:cNvPr>
          <p:cNvSpPr/>
          <p:nvPr/>
        </p:nvSpPr>
        <p:spPr>
          <a:xfrm>
            <a:off x="9155223" y="4629806"/>
            <a:ext cx="636478"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吹き出し 10">
            <a:extLst>
              <a:ext uri="{FF2B5EF4-FFF2-40B4-BE49-F238E27FC236}">
                <a16:creationId xmlns:a16="http://schemas.microsoft.com/office/drawing/2014/main" id="{3EDC5B82-2A5A-4F2A-ADCD-9BD05B055E0A}"/>
              </a:ext>
            </a:extLst>
          </p:cNvPr>
          <p:cNvSpPr/>
          <p:nvPr/>
        </p:nvSpPr>
        <p:spPr>
          <a:xfrm>
            <a:off x="3240042" y="4636690"/>
            <a:ext cx="793750" cy="419894"/>
          </a:xfrm>
          <a:prstGeom prst="wedgeRectCallout">
            <a:avLst>
              <a:gd name="adj1" fmla="val 96135"/>
              <a:gd name="adj2" fmla="val 2750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①選択</a:t>
            </a:r>
            <a:endParaRPr kumimoji="1" lang="ja-JP" altLang="en-US" sz="1600">
              <a:solidFill>
                <a:schemeClr val="tx1"/>
              </a:solidFill>
            </a:endParaRPr>
          </a:p>
        </p:txBody>
      </p:sp>
      <p:sp>
        <p:nvSpPr>
          <p:cNvPr id="12" name="四角形吹き出し 10">
            <a:extLst>
              <a:ext uri="{FF2B5EF4-FFF2-40B4-BE49-F238E27FC236}">
                <a16:creationId xmlns:a16="http://schemas.microsoft.com/office/drawing/2014/main" id="{B6A16A87-645A-4089-96C1-0F7D9183D3F0}"/>
              </a:ext>
            </a:extLst>
          </p:cNvPr>
          <p:cNvSpPr/>
          <p:nvPr/>
        </p:nvSpPr>
        <p:spPr>
          <a:xfrm>
            <a:off x="7086757" y="3333808"/>
            <a:ext cx="793750" cy="419894"/>
          </a:xfrm>
          <a:prstGeom prst="wedgeRectCallout">
            <a:avLst>
              <a:gd name="adj1" fmla="val 96135"/>
              <a:gd name="adj2" fmla="val 2750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②選択</a:t>
            </a:r>
            <a:endParaRPr kumimoji="1" lang="ja-JP" altLang="en-US" sz="1600" dirty="0">
              <a:solidFill>
                <a:schemeClr val="tx1"/>
              </a:solidFill>
            </a:endParaRPr>
          </a:p>
        </p:txBody>
      </p:sp>
      <p:sp>
        <p:nvSpPr>
          <p:cNvPr id="13" name="四角形吹き出し 10">
            <a:extLst>
              <a:ext uri="{FF2B5EF4-FFF2-40B4-BE49-F238E27FC236}">
                <a16:creationId xmlns:a16="http://schemas.microsoft.com/office/drawing/2014/main" id="{8938630B-6530-4075-A966-CB5CE12DE5F6}"/>
              </a:ext>
            </a:extLst>
          </p:cNvPr>
          <p:cNvSpPr/>
          <p:nvPr/>
        </p:nvSpPr>
        <p:spPr>
          <a:xfrm>
            <a:off x="6348412" y="5510695"/>
            <a:ext cx="2111114" cy="419894"/>
          </a:xfrm>
          <a:prstGeom prst="wedgeRectCallout">
            <a:avLst>
              <a:gd name="adj1" fmla="val -19613"/>
              <a:gd name="adj2" fmla="val -24168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③ </a:t>
            </a:r>
            <a:r>
              <a:rPr lang="en-US" altLang="ja-JP" sz="1600" dirty="0" err="1">
                <a:solidFill>
                  <a:schemeClr val="tx1"/>
                </a:solidFill>
              </a:rPr>
              <a:t>mqtt</a:t>
            </a:r>
            <a:r>
              <a:rPr lang="en-US" altLang="ja-JP" sz="1600" dirty="0">
                <a:solidFill>
                  <a:schemeClr val="tx1"/>
                </a:solidFill>
              </a:rPr>
              <a:t>-broker </a:t>
            </a:r>
            <a:r>
              <a:rPr kumimoji="1" lang="ja-JP" altLang="en-US" sz="1600" dirty="0">
                <a:solidFill>
                  <a:schemeClr val="tx1"/>
                </a:solidFill>
              </a:rPr>
              <a:t>の検索</a:t>
            </a:r>
          </a:p>
        </p:txBody>
      </p:sp>
      <p:sp>
        <p:nvSpPr>
          <p:cNvPr id="14" name="四角形吹き出し 10">
            <a:extLst>
              <a:ext uri="{FF2B5EF4-FFF2-40B4-BE49-F238E27FC236}">
                <a16:creationId xmlns:a16="http://schemas.microsoft.com/office/drawing/2014/main" id="{762AB7DA-80A0-4B16-A60D-9F9F82BD099B}"/>
              </a:ext>
            </a:extLst>
          </p:cNvPr>
          <p:cNvSpPr/>
          <p:nvPr/>
        </p:nvSpPr>
        <p:spPr>
          <a:xfrm>
            <a:off x="9155223" y="5335137"/>
            <a:ext cx="928689" cy="419894"/>
          </a:xfrm>
          <a:prstGeom prst="wedgeRectCallout">
            <a:avLst>
              <a:gd name="adj1" fmla="val -26451"/>
              <a:gd name="adj2" fmla="val -12372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④追加</a:t>
            </a:r>
            <a:endParaRPr kumimoji="1" lang="ja-JP" altLang="en-US" sz="1600" dirty="0">
              <a:solidFill>
                <a:schemeClr val="tx1"/>
              </a:solidFill>
            </a:endParaRPr>
          </a:p>
        </p:txBody>
      </p:sp>
      <p:sp>
        <p:nvSpPr>
          <p:cNvPr id="15" name="円/楕円 8">
            <a:extLst>
              <a:ext uri="{FF2B5EF4-FFF2-40B4-BE49-F238E27FC236}">
                <a16:creationId xmlns:a16="http://schemas.microsoft.com/office/drawing/2014/main" id="{450A8FD9-7B58-4F2A-A26C-4E7B5F4B1FFF}"/>
              </a:ext>
            </a:extLst>
          </p:cNvPr>
          <p:cNvSpPr/>
          <p:nvPr/>
        </p:nvSpPr>
        <p:spPr>
          <a:xfrm>
            <a:off x="5628394" y="2946322"/>
            <a:ext cx="567673"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1242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C858F92E-D558-481C-A599-232125A60E7F}"/>
              </a:ext>
            </a:extLst>
          </p:cNvPr>
          <p:cNvPicPr>
            <a:picLocks noChangeAspect="1"/>
          </p:cNvPicPr>
          <p:nvPr/>
        </p:nvPicPr>
        <p:blipFill>
          <a:blip r:embed="rId2"/>
          <a:stretch>
            <a:fillRect/>
          </a:stretch>
        </p:blipFill>
        <p:spPr>
          <a:xfrm>
            <a:off x="2235044" y="1690688"/>
            <a:ext cx="6908321" cy="4961260"/>
          </a:xfrm>
          <a:prstGeom prst="rect">
            <a:avLst/>
          </a:prstGeom>
        </p:spPr>
      </p:pic>
      <p:sp>
        <p:nvSpPr>
          <p:cNvPr id="9" name="コンテンツ プレースホルダー 2">
            <a:extLst>
              <a:ext uri="{FF2B5EF4-FFF2-40B4-BE49-F238E27FC236}">
                <a16:creationId xmlns:a16="http://schemas.microsoft.com/office/drawing/2014/main" id="{7F85C7ED-89DF-45B2-A73F-7BA1E93E4549}"/>
              </a:ext>
            </a:extLst>
          </p:cNvPr>
          <p:cNvSpPr txBox="1">
            <a:spLocks/>
          </p:cNvSpPr>
          <p:nvPr/>
        </p:nvSpPr>
        <p:spPr>
          <a:xfrm>
            <a:off x="585787" y="561975"/>
            <a:ext cx="11020425" cy="1898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(3) </a:t>
            </a:r>
            <a:r>
              <a:rPr lang="en-US" altLang="ja-JP" sz="2400" dirty="0" err="1"/>
              <a:t>mqtt</a:t>
            </a:r>
            <a:r>
              <a:rPr lang="en-US" altLang="ja-JP" sz="2400" dirty="0"/>
              <a:t> , </a:t>
            </a:r>
            <a:r>
              <a:rPr lang="en-US" altLang="ja-JP" sz="2400" dirty="0" err="1"/>
              <a:t>mosca</a:t>
            </a:r>
            <a:r>
              <a:rPr lang="ja-JP" altLang="en-US" sz="2400" dirty="0"/>
              <a:t> のノードが追加されたことを確認します。</a:t>
            </a:r>
            <a:endParaRPr lang="en-US" altLang="ja-JP" sz="2400" dirty="0"/>
          </a:p>
          <a:p>
            <a:pPr marL="0" indent="0">
              <a:buFont typeface="Arial" panose="020B0604020202020204" pitchFamily="34" charset="0"/>
              <a:buNone/>
            </a:pPr>
            <a:r>
              <a:rPr lang="ja-JP" altLang="en-US" sz="2400" dirty="0"/>
              <a:t>      フィルタで </a:t>
            </a:r>
            <a:r>
              <a:rPr lang="en-US" altLang="ja-JP" sz="2400" dirty="0"/>
              <a:t>”m” </a:t>
            </a:r>
            <a:r>
              <a:rPr lang="ja-JP" altLang="en-US" sz="2400" dirty="0"/>
              <a:t>を入力。</a:t>
            </a:r>
            <a:r>
              <a:rPr lang="en-US" altLang="ja-JP" sz="2400" dirty="0"/>
              <a:t>”m”</a:t>
            </a:r>
            <a:r>
              <a:rPr lang="ja-JP" altLang="en-US" sz="2400" dirty="0"/>
              <a:t>が含まれるノードのみが表示されます。</a:t>
            </a:r>
            <a:endParaRPr lang="en-US" altLang="ja-JP" sz="2400" dirty="0"/>
          </a:p>
        </p:txBody>
      </p:sp>
      <p:sp>
        <p:nvSpPr>
          <p:cNvPr id="2" name="円弧 1">
            <a:extLst>
              <a:ext uri="{FF2B5EF4-FFF2-40B4-BE49-F238E27FC236}">
                <a16:creationId xmlns:a16="http://schemas.microsoft.com/office/drawing/2014/main" id="{E0794DB5-942C-49FB-A9B1-0FEECBC04130}"/>
              </a:ext>
            </a:extLst>
          </p:cNvPr>
          <p:cNvSpPr/>
          <p:nvPr/>
        </p:nvSpPr>
        <p:spPr>
          <a:xfrm>
            <a:off x="3048000" y="3276600"/>
            <a:ext cx="1117600" cy="812800"/>
          </a:xfrm>
          <a:prstGeom prst="arc">
            <a:avLst>
              <a:gd name="adj1" fmla="val 13847568"/>
              <a:gd name="adj2" fmla="val 2120508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7EF7D9CC-3F9B-4133-96CE-27C39077FBCF}"/>
              </a:ext>
            </a:extLst>
          </p:cNvPr>
          <p:cNvSpPr/>
          <p:nvPr/>
        </p:nvSpPr>
        <p:spPr>
          <a:xfrm>
            <a:off x="3891691" y="3009113"/>
            <a:ext cx="3328155" cy="369332"/>
          </a:xfrm>
          <a:prstGeom prst="rect">
            <a:avLst/>
          </a:prstGeom>
          <a:solidFill>
            <a:schemeClr val="bg1"/>
          </a:solidFill>
          <a:ln>
            <a:solidFill>
              <a:schemeClr val="bg1">
                <a:lumMod val="75000"/>
              </a:schemeClr>
            </a:solidFill>
          </a:ln>
        </p:spPr>
        <p:txBody>
          <a:bodyPr wrap="none">
            <a:spAutoFit/>
          </a:bodyPr>
          <a:lstStyle/>
          <a:p>
            <a:r>
              <a:rPr lang="ja-JP" altLang="en-US" dirty="0"/>
              <a:t>ドラッグするとノードを追加できる</a:t>
            </a:r>
          </a:p>
        </p:txBody>
      </p:sp>
      <p:sp>
        <p:nvSpPr>
          <p:cNvPr id="6" name="円/楕円 8">
            <a:extLst>
              <a:ext uri="{FF2B5EF4-FFF2-40B4-BE49-F238E27FC236}">
                <a16:creationId xmlns:a16="http://schemas.microsoft.com/office/drawing/2014/main" id="{F8F457BF-EA08-410C-9201-4ACDCD7BA356}"/>
              </a:ext>
            </a:extLst>
          </p:cNvPr>
          <p:cNvSpPr/>
          <p:nvPr/>
        </p:nvSpPr>
        <p:spPr>
          <a:xfrm>
            <a:off x="2162544" y="3131994"/>
            <a:ext cx="1334418" cy="1378221"/>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89699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5 </a:t>
            </a:r>
            <a:r>
              <a:rPr lang="en-US" altLang="ja-JP" sz="4000" dirty="0">
                <a:solidFill>
                  <a:srgbClr val="00B050"/>
                </a:solidFill>
              </a:rPr>
              <a:t>STM32</a:t>
            </a:r>
            <a:r>
              <a:rPr lang="ja-JP" altLang="en-US" sz="4000" dirty="0"/>
              <a:t>からのデータを</a:t>
            </a:r>
            <a:r>
              <a:rPr lang="en-US" altLang="ja-JP" sz="4000" dirty="0">
                <a:solidFill>
                  <a:srgbClr val="2E75B6"/>
                </a:solidFill>
              </a:rPr>
              <a:t>Node-RED</a:t>
            </a:r>
            <a:r>
              <a:rPr lang="ja-JP" altLang="en-US" sz="4000" dirty="0"/>
              <a:t>で見る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2786140" y="4210990"/>
            <a:ext cx="4885870"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317568"/>
            <a:ext cx="10515600" cy="2593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5-1</a:t>
            </a:r>
            <a:r>
              <a:rPr lang="ja-JP" altLang="en-US" dirty="0"/>
              <a:t> </a:t>
            </a:r>
            <a:r>
              <a:rPr lang="en-US" altLang="ja-JP" dirty="0">
                <a:solidFill>
                  <a:srgbClr val="0563C1"/>
                </a:solidFill>
              </a:rPr>
              <a:t>Node-RED</a:t>
            </a:r>
            <a:r>
              <a:rPr lang="ja-JP" altLang="en-US" dirty="0"/>
              <a:t>に</a:t>
            </a:r>
            <a:r>
              <a:rPr lang="en-US" altLang="ja-JP" dirty="0">
                <a:solidFill>
                  <a:srgbClr val="0563C1"/>
                </a:solidFill>
              </a:rPr>
              <a:t>MQTT</a:t>
            </a:r>
            <a:r>
              <a:rPr lang="ja-JP" altLang="en-US" dirty="0"/>
              <a:t>サーバーを立てる</a:t>
            </a:r>
            <a:endParaRPr lang="en-US" altLang="ja-JP" dirty="0"/>
          </a:p>
          <a:p>
            <a:pPr marL="0" indent="0">
              <a:buNone/>
            </a:pPr>
            <a:r>
              <a:rPr lang="en-US" altLang="ja-JP" dirty="0"/>
              <a:t>5-2 </a:t>
            </a:r>
            <a:r>
              <a:rPr lang="en-US" altLang="ja-JP" dirty="0">
                <a:solidFill>
                  <a:srgbClr val="00B050"/>
                </a:solidFill>
              </a:rPr>
              <a:t>STM32</a:t>
            </a:r>
            <a:r>
              <a:rPr lang="en-US" altLang="ja-JP" dirty="0"/>
              <a:t>(Publisher)</a:t>
            </a:r>
            <a:r>
              <a:rPr lang="ja-JP" altLang="en-US" dirty="0"/>
              <a:t>と</a:t>
            </a:r>
            <a:r>
              <a:rPr lang="en-US" altLang="ja-JP" dirty="0">
                <a:solidFill>
                  <a:srgbClr val="0563C1"/>
                </a:solidFill>
              </a:rPr>
              <a:t>Node-RED</a:t>
            </a:r>
            <a:r>
              <a:rPr lang="en-US" altLang="ja-JP" dirty="0"/>
              <a:t>(Broker)</a:t>
            </a:r>
            <a:r>
              <a:rPr lang="ja-JP" altLang="en-US" dirty="0"/>
              <a:t>を繋げる </a:t>
            </a:r>
            <a:endParaRPr lang="en-US" altLang="ja-JP" dirty="0"/>
          </a:p>
          <a:p>
            <a:pPr marL="0" indent="0">
              <a:buNone/>
            </a:pPr>
            <a:r>
              <a:rPr lang="en-US" altLang="ja-JP" dirty="0"/>
              <a:t>5-3 Arduino IDE </a:t>
            </a:r>
            <a:r>
              <a:rPr lang="ja-JP" altLang="en-US" dirty="0"/>
              <a:t>に</a:t>
            </a:r>
            <a:r>
              <a:rPr lang="en-US" altLang="ja-JP" dirty="0" err="1"/>
              <a:t>WiFi</a:t>
            </a:r>
            <a:r>
              <a:rPr lang="ja-JP" altLang="en-US" dirty="0"/>
              <a:t> ドライバーをインストール</a:t>
            </a:r>
            <a:endParaRPr lang="en-US" altLang="ja-JP" dirty="0"/>
          </a:p>
          <a:p>
            <a:pPr marL="0" indent="0">
              <a:buNone/>
            </a:pPr>
            <a:r>
              <a:rPr lang="en-US" altLang="ja-JP" dirty="0"/>
              <a:t>5-4 Arduino IDE </a:t>
            </a:r>
            <a:r>
              <a:rPr lang="ja-JP" altLang="en-US" dirty="0"/>
              <a:t>に</a:t>
            </a:r>
            <a:r>
              <a:rPr lang="en-US" altLang="ja-JP" dirty="0"/>
              <a:t>MQTT</a:t>
            </a:r>
            <a:r>
              <a:rPr lang="ja-JP" altLang="en-US" dirty="0"/>
              <a:t>クライアントをインストール</a:t>
            </a:r>
            <a:endParaRPr lang="en-US" altLang="ja-JP" dirty="0"/>
          </a:p>
          <a:p>
            <a:pPr marL="0" indent="0">
              <a:buNone/>
            </a:pPr>
            <a:r>
              <a:rPr lang="en-US" altLang="ja-JP" dirty="0"/>
              <a:t>5-5 </a:t>
            </a:r>
            <a:r>
              <a:rPr lang="en-US" altLang="ja-JP" dirty="0">
                <a:solidFill>
                  <a:srgbClr val="00B050"/>
                </a:solidFill>
              </a:rPr>
              <a:t>STM32</a:t>
            </a:r>
            <a:r>
              <a:rPr lang="ja-JP" altLang="en-US" dirty="0"/>
              <a:t>にサンプルプログラムを書き込む</a:t>
            </a:r>
            <a:endParaRPr lang="en-US" altLang="ja-JP" dirty="0"/>
          </a:p>
          <a:p>
            <a:pPr marL="0" indent="0">
              <a:buNone/>
            </a:pPr>
            <a:endParaRPr lang="en-US" altLang="ja-JP" dirty="0"/>
          </a:p>
          <a:p>
            <a:pPr marL="0" indent="0">
              <a:buNone/>
            </a:pPr>
            <a:endParaRPr lang="ja-JP" altLang="en-US" dirty="0">
              <a:latin typeface="+mn-ea"/>
            </a:endParaRPr>
          </a:p>
        </p:txBody>
      </p:sp>
    </p:spTree>
    <p:extLst>
      <p:ext uri="{BB962C8B-B14F-4D97-AF65-F5344CB8AC3E}">
        <p14:creationId xmlns:p14="http://schemas.microsoft.com/office/powerpoint/2010/main" val="1392654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AEF547-77D4-4179-A022-6E23ED7A49C8}"/>
              </a:ext>
            </a:extLst>
          </p:cNvPr>
          <p:cNvSpPr>
            <a:spLocks noGrp="1"/>
          </p:cNvSpPr>
          <p:nvPr>
            <p:ph type="title"/>
          </p:nvPr>
        </p:nvSpPr>
        <p:spPr>
          <a:xfrm>
            <a:off x="0" y="0"/>
            <a:ext cx="12192000" cy="1325563"/>
          </a:xfrm>
        </p:spPr>
        <p:txBody>
          <a:bodyPr/>
          <a:lstStyle/>
          <a:p>
            <a:pPr algn="ctr"/>
            <a:r>
              <a:rPr lang="en-US" altLang="ja-JP" dirty="0"/>
              <a:t>5.</a:t>
            </a:r>
            <a:r>
              <a:rPr lang="ja-JP" altLang="en-US" dirty="0"/>
              <a:t> </a:t>
            </a:r>
            <a:r>
              <a:rPr lang="en-US" altLang="ja-JP" dirty="0">
                <a:solidFill>
                  <a:srgbClr val="00B050"/>
                </a:solidFill>
              </a:rPr>
              <a:t>STM32</a:t>
            </a:r>
            <a:r>
              <a:rPr lang="ja-JP" altLang="en-US" dirty="0"/>
              <a:t>からのデータを</a:t>
            </a:r>
            <a:r>
              <a:rPr lang="en-US" altLang="ja-JP" dirty="0">
                <a:solidFill>
                  <a:srgbClr val="0563C1"/>
                </a:solidFill>
              </a:rPr>
              <a:t>Node-RED</a:t>
            </a:r>
            <a:r>
              <a:rPr lang="ja-JP" altLang="en-US" dirty="0"/>
              <a:t>で見る</a:t>
            </a:r>
            <a:endParaRPr kumimoji="1" lang="ja-JP" altLang="en-US" dirty="0"/>
          </a:p>
        </p:txBody>
      </p:sp>
      <p:sp>
        <p:nvSpPr>
          <p:cNvPr id="22" name="コンテンツ プレースホルダー 2">
            <a:extLst>
              <a:ext uri="{FF2B5EF4-FFF2-40B4-BE49-F238E27FC236}">
                <a16:creationId xmlns:a16="http://schemas.microsoft.com/office/drawing/2014/main" id="{21FFA352-D973-433A-B3C0-571AD068F21A}"/>
              </a:ext>
            </a:extLst>
          </p:cNvPr>
          <p:cNvSpPr txBox="1">
            <a:spLocks/>
          </p:cNvSpPr>
          <p:nvPr/>
        </p:nvSpPr>
        <p:spPr>
          <a:xfrm>
            <a:off x="1203532" y="4579669"/>
            <a:ext cx="10515600" cy="16908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Broker</a:t>
            </a:r>
            <a:r>
              <a:rPr lang="ja-JP" altLang="en-US" dirty="0"/>
              <a:t>は仲介役（一時的にデータを集める）</a:t>
            </a:r>
            <a:endParaRPr lang="en-US" altLang="ja-JP" dirty="0"/>
          </a:p>
          <a:p>
            <a:r>
              <a:rPr lang="en-US" altLang="ja-JP" dirty="0"/>
              <a:t>Publisher</a:t>
            </a:r>
            <a:r>
              <a:rPr lang="ja-JP" altLang="en-US" dirty="0"/>
              <a:t>は</a:t>
            </a:r>
            <a:r>
              <a:rPr lang="en-US" altLang="ja-JP" dirty="0"/>
              <a:t>Broker</a:t>
            </a:r>
            <a:r>
              <a:rPr lang="ja-JP" altLang="en-US" dirty="0"/>
              <a:t>へひらすらデータを送る</a:t>
            </a:r>
            <a:endParaRPr lang="en-US" altLang="ja-JP" dirty="0"/>
          </a:p>
          <a:p>
            <a:r>
              <a:rPr lang="en-US" altLang="ja-JP" dirty="0"/>
              <a:t>Broker</a:t>
            </a:r>
            <a:r>
              <a:rPr lang="ja-JP" altLang="en-US" dirty="0"/>
              <a:t>は</a:t>
            </a:r>
            <a:r>
              <a:rPr lang="en-US" altLang="ja-JP" dirty="0"/>
              <a:t>Publisher</a:t>
            </a:r>
            <a:r>
              <a:rPr lang="ja-JP" altLang="en-US" dirty="0"/>
              <a:t>から届いたデータを加工して新しいデータを用意することもできる</a:t>
            </a:r>
            <a:endParaRPr lang="en-US" altLang="ja-JP" dirty="0"/>
          </a:p>
          <a:p>
            <a:r>
              <a:rPr lang="en-US" altLang="ja-JP" dirty="0"/>
              <a:t>Subscriber</a:t>
            </a:r>
            <a:r>
              <a:rPr lang="ja-JP" altLang="en-US" dirty="0"/>
              <a:t> は一度</a:t>
            </a:r>
            <a:r>
              <a:rPr lang="en-US" altLang="ja-JP" dirty="0"/>
              <a:t>Broker</a:t>
            </a:r>
            <a:r>
              <a:rPr lang="ja-JP" altLang="en-US" dirty="0"/>
              <a:t>へデータの送信を依頼すると その後</a:t>
            </a:r>
            <a:r>
              <a:rPr lang="en-US" altLang="ja-JP" dirty="0"/>
              <a:t>Publisher</a:t>
            </a:r>
            <a:r>
              <a:rPr lang="ja-JP" altLang="en-US" dirty="0"/>
              <a:t>からのデータが送られてくる</a:t>
            </a:r>
            <a:endParaRPr lang="en-US" altLang="ja-JP" dirty="0"/>
          </a:p>
          <a:p>
            <a:endParaRPr lang="en-US" altLang="ja-JP" dirty="0"/>
          </a:p>
          <a:p>
            <a:endParaRPr lang="ja-JP" altLang="en-US" dirty="0"/>
          </a:p>
        </p:txBody>
      </p:sp>
      <p:cxnSp>
        <p:nvCxnSpPr>
          <p:cNvPr id="21" name="直線コネクタ 28">
            <a:extLst>
              <a:ext uri="{FF2B5EF4-FFF2-40B4-BE49-F238E27FC236}">
                <a16:creationId xmlns:a16="http://schemas.microsoft.com/office/drawing/2014/main" id="{FE8B996E-5782-4355-8BBC-B782CB7BD453}"/>
              </a:ext>
            </a:extLst>
          </p:cNvPr>
          <p:cNvCxnSpPr>
            <a:cxnSpLocks/>
            <a:stCxn id="30" idx="3"/>
          </p:cNvCxnSpPr>
          <p:nvPr/>
        </p:nvCxnSpPr>
        <p:spPr>
          <a:xfrm flipV="1">
            <a:off x="6949885" y="2733124"/>
            <a:ext cx="2180351" cy="426214"/>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D539BA3B-9E57-4968-9012-39852B848129}"/>
              </a:ext>
            </a:extLst>
          </p:cNvPr>
          <p:cNvSpPr/>
          <p:nvPr/>
        </p:nvSpPr>
        <p:spPr>
          <a:xfrm>
            <a:off x="3638589" y="2158919"/>
            <a:ext cx="3662794" cy="183161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pic>
        <p:nvPicPr>
          <p:cNvPr id="25" name="図 24">
            <a:extLst>
              <a:ext uri="{FF2B5EF4-FFF2-40B4-BE49-F238E27FC236}">
                <a16:creationId xmlns:a16="http://schemas.microsoft.com/office/drawing/2014/main" id="{39EFB41A-B0A7-4705-8ADF-3FB64EC4664F}"/>
              </a:ext>
            </a:extLst>
          </p:cNvPr>
          <p:cNvPicPr>
            <a:picLocks noChangeAspect="1"/>
          </p:cNvPicPr>
          <p:nvPr/>
        </p:nvPicPr>
        <p:blipFill>
          <a:blip r:embed="rId3"/>
          <a:stretch>
            <a:fillRect/>
          </a:stretch>
        </p:blipFill>
        <p:spPr>
          <a:xfrm>
            <a:off x="9083065" y="1432251"/>
            <a:ext cx="2900141" cy="2154236"/>
          </a:xfrm>
          <a:prstGeom prst="rect">
            <a:avLst/>
          </a:prstGeom>
        </p:spPr>
      </p:pic>
      <p:sp>
        <p:nvSpPr>
          <p:cNvPr id="26" name="テキスト ボックス 6">
            <a:extLst>
              <a:ext uri="{FF2B5EF4-FFF2-40B4-BE49-F238E27FC236}">
                <a16:creationId xmlns:a16="http://schemas.microsoft.com/office/drawing/2014/main" id="{B86BF7DE-FF3A-428F-9539-8D606F9789C8}"/>
              </a:ext>
            </a:extLst>
          </p:cNvPr>
          <p:cNvSpPr txBox="1"/>
          <p:nvPr/>
        </p:nvSpPr>
        <p:spPr>
          <a:xfrm>
            <a:off x="4617965" y="350462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27" name="直線コネクタ 12">
            <a:extLst>
              <a:ext uri="{FF2B5EF4-FFF2-40B4-BE49-F238E27FC236}">
                <a16:creationId xmlns:a16="http://schemas.microsoft.com/office/drawing/2014/main" id="{675114E6-8230-48B0-A1EF-1C2FDAFCE82F}"/>
              </a:ext>
            </a:extLst>
          </p:cNvPr>
          <p:cNvCxnSpPr>
            <a:cxnSpLocks/>
            <a:stCxn id="24" idx="1"/>
            <a:endCxn id="39" idx="3"/>
          </p:cNvCxnSpPr>
          <p:nvPr/>
        </p:nvCxnSpPr>
        <p:spPr>
          <a:xfrm rot="10800000">
            <a:off x="2831623" y="3065211"/>
            <a:ext cx="806966" cy="9517"/>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28" name="テキスト ボックス 18">
            <a:extLst>
              <a:ext uri="{FF2B5EF4-FFF2-40B4-BE49-F238E27FC236}">
                <a16:creationId xmlns:a16="http://schemas.microsoft.com/office/drawing/2014/main" id="{897593B9-F6A3-407B-A334-94F0DBFE097F}"/>
              </a:ext>
            </a:extLst>
          </p:cNvPr>
          <p:cNvSpPr txBox="1"/>
          <p:nvPr/>
        </p:nvSpPr>
        <p:spPr>
          <a:xfrm>
            <a:off x="2875377" y="3274639"/>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29" name="テキスト ボックス 18">
            <a:extLst>
              <a:ext uri="{FF2B5EF4-FFF2-40B4-BE49-F238E27FC236}">
                <a16:creationId xmlns:a16="http://schemas.microsoft.com/office/drawing/2014/main" id="{7F15ED35-84E0-4027-85DA-F81DEFCCA7CB}"/>
              </a:ext>
            </a:extLst>
          </p:cNvPr>
          <p:cNvSpPr txBox="1"/>
          <p:nvPr/>
        </p:nvSpPr>
        <p:spPr>
          <a:xfrm>
            <a:off x="6393161" y="3380267"/>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pic>
        <p:nvPicPr>
          <p:cNvPr id="30" name="Picture 105">
            <a:extLst>
              <a:ext uri="{FF2B5EF4-FFF2-40B4-BE49-F238E27FC236}">
                <a16:creationId xmlns:a16="http://schemas.microsoft.com/office/drawing/2014/main" id="{B614110D-224D-4A78-BA04-98C73BD335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9885" y="2799338"/>
            <a:ext cx="720000" cy="720000"/>
          </a:xfrm>
          <a:prstGeom prst="rect">
            <a:avLst/>
          </a:prstGeom>
        </p:spPr>
      </p:pic>
      <p:sp>
        <p:nvSpPr>
          <p:cNvPr id="31" name="テキスト ボックス 18">
            <a:extLst>
              <a:ext uri="{FF2B5EF4-FFF2-40B4-BE49-F238E27FC236}">
                <a16:creationId xmlns:a16="http://schemas.microsoft.com/office/drawing/2014/main" id="{77FEC16D-1A80-4E63-9D49-2D76C795612B}"/>
              </a:ext>
            </a:extLst>
          </p:cNvPr>
          <p:cNvSpPr txBox="1"/>
          <p:nvPr/>
        </p:nvSpPr>
        <p:spPr>
          <a:xfrm>
            <a:off x="2633760" y="3551572"/>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39" name="図 3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1033" y="2363105"/>
            <a:ext cx="2360590" cy="1404209"/>
          </a:xfrm>
          <a:prstGeom prst="rect">
            <a:avLst/>
          </a:prstGeom>
        </p:spPr>
      </p:pic>
      <p:sp>
        <p:nvSpPr>
          <p:cNvPr id="41" name="テキスト ボックス 18">
            <a:extLst>
              <a:ext uri="{FF2B5EF4-FFF2-40B4-BE49-F238E27FC236}">
                <a16:creationId xmlns:a16="http://schemas.microsoft.com/office/drawing/2014/main" id="{FF204FEE-85C2-4975-9A76-50A781417DAF}"/>
              </a:ext>
            </a:extLst>
          </p:cNvPr>
          <p:cNvSpPr txBox="1"/>
          <p:nvPr/>
        </p:nvSpPr>
        <p:spPr>
          <a:xfrm>
            <a:off x="2039336" y="4040382"/>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sp>
        <p:nvSpPr>
          <p:cNvPr id="44" name="テキスト ボックス 1028">
            <a:extLst>
              <a:ext uri="{FF2B5EF4-FFF2-40B4-BE49-F238E27FC236}">
                <a16:creationId xmlns:a16="http://schemas.microsoft.com/office/drawing/2014/main" id="{4B3849C2-1737-4CD7-BF75-83D9E7FB9E88}"/>
              </a:ext>
            </a:extLst>
          </p:cNvPr>
          <p:cNvSpPr txBox="1"/>
          <p:nvPr/>
        </p:nvSpPr>
        <p:spPr>
          <a:xfrm>
            <a:off x="1127332" y="3778937"/>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STM32</a:t>
            </a:r>
          </a:p>
          <a:p>
            <a:r>
              <a:rPr lang="en-US" altLang="ja-JP" sz="1600" dirty="0">
                <a:solidFill>
                  <a:srgbClr val="0070C0"/>
                </a:solidFill>
                <a:latin typeface="Arial Black" panose="020B0A04020102020204" pitchFamily="34" charset="0"/>
              </a:rPr>
              <a:t>(Publisher)</a:t>
            </a:r>
            <a:endParaRPr kumimoji="1" lang="ja-JP" altLang="en-US" sz="1600" dirty="0">
              <a:solidFill>
                <a:srgbClr val="0070C0"/>
              </a:solidFill>
              <a:latin typeface="Arial Black" panose="020B0A04020102020204" pitchFamily="34" charset="0"/>
            </a:endParaRPr>
          </a:p>
        </p:txBody>
      </p:sp>
      <p:sp>
        <p:nvSpPr>
          <p:cNvPr id="52" name="正方形/長方形 51">
            <a:extLst>
              <a:ext uri="{FF2B5EF4-FFF2-40B4-BE49-F238E27FC236}">
                <a16:creationId xmlns:a16="http://schemas.microsoft.com/office/drawing/2014/main" id="{EE3FD00C-8D11-4164-8B81-BB89987E70A2}"/>
              </a:ext>
            </a:extLst>
          </p:cNvPr>
          <p:cNvSpPr/>
          <p:nvPr/>
        </p:nvSpPr>
        <p:spPr>
          <a:xfrm>
            <a:off x="2387389" y="4186365"/>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4" name="図 53"/>
          <p:cNvPicPr>
            <a:picLocks noChangeAspect="1"/>
          </p:cNvPicPr>
          <p:nvPr/>
        </p:nvPicPr>
        <p:blipFill>
          <a:blip r:embed="rId6"/>
          <a:stretch>
            <a:fillRect/>
          </a:stretch>
        </p:blipFill>
        <p:spPr>
          <a:xfrm>
            <a:off x="4334262" y="2303359"/>
            <a:ext cx="1875663" cy="1192533"/>
          </a:xfrm>
          <a:prstGeom prst="rect">
            <a:avLst/>
          </a:prstGeom>
        </p:spPr>
      </p:pic>
      <p:pic>
        <p:nvPicPr>
          <p:cNvPr id="59" name="図 58"/>
          <p:cNvPicPr>
            <a:picLocks noChangeAspect="1"/>
          </p:cNvPicPr>
          <p:nvPr/>
        </p:nvPicPr>
        <p:blipFill>
          <a:blip r:embed="rId7"/>
          <a:stretch>
            <a:fillRect/>
          </a:stretch>
        </p:blipFill>
        <p:spPr>
          <a:xfrm>
            <a:off x="8659942" y="3936712"/>
            <a:ext cx="552972" cy="573238"/>
          </a:xfrm>
          <a:prstGeom prst="rect">
            <a:avLst/>
          </a:prstGeom>
        </p:spPr>
      </p:pic>
      <p:sp>
        <p:nvSpPr>
          <p:cNvPr id="60" name="テキスト ボックス 20">
            <a:extLst>
              <a:ext uri="{FF2B5EF4-FFF2-40B4-BE49-F238E27FC236}">
                <a16:creationId xmlns:a16="http://schemas.microsoft.com/office/drawing/2014/main" id="{27C5CB55-6A7C-4EBA-8443-1D8A54E2B9E2}"/>
              </a:ext>
            </a:extLst>
          </p:cNvPr>
          <p:cNvSpPr txBox="1"/>
          <p:nvPr/>
        </p:nvSpPr>
        <p:spPr>
          <a:xfrm>
            <a:off x="7682453" y="2094525"/>
            <a:ext cx="1778149"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err="1">
                <a:solidFill>
                  <a:srgbClr val="006DD6"/>
                </a:solidFill>
                <a:latin typeface="Arial Black" panose="020B0A04020102020204" pitchFamily="34" charset="0"/>
              </a:rPr>
              <a:t>IoT</a:t>
            </a:r>
            <a:r>
              <a:rPr kumimoji="1" lang="en-US" altLang="ja-JP" sz="1600" dirty="0">
                <a:solidFill>
                  <a:srgbClr val="006DD6"/>
                </a:solidFill>
                <a:latin typeface="Arial Black" panose="020B0A04020102020204" pitchFamily="34" charset="0"/>
              </a:rPr>
              <a:t> Hub</a:t>
            </a:r>
          </a:p>
          <a:p>
            <a:r>
              <a:rPr lang="en-US" altLang="ja-JP" sz="1600" dirty="0">
                <a:solidFill>
                  <a:srgbClr val="0070C0"/>
                </a:solidFill>
                <a:latin typeface="Arial Black" panose="020B0A04020102020204" pitchFamily="34" charset="0"/>
              </a:rPr>
              <a:t>(Subscriber)</a:t>
            </a:r>
            <a:endParaRPr kumimoji="1" lang="ja-JP" altLang="en-US" sz="1600" dirty="0">
              <a:solidFill>
                <a:srgbClr val="006DD6"/>
              </a:solidFill>
              <a:latin typeface="Arial Black" panose="020B0A04020102020204" pitchFamily="34" charset="0"/>
            </a:endParaRPr>
          </a:p>
        </p:txBody>
      </p:sp>
      <p:sp>
        <p:nvSpPr>
          <p:cNvPr id="61" name="テキスト ボックス 20">
            <a:extLst>
              <a:ext uri="{FF2B5EF4-FFF2-40B4-BE49-F238E27FC236}">
                <a16:creationId xmlns:a16="http://schemas.microsoft.com/office/drawing/2014/main" id="{27C5CB55-6A7C-4EBA-8443-1D8A54E2B9E2}"/>
              </a:ext>
            </a:extLst>
          </p:cNvPr>
          <p:cNvSpPr txBox="1"/>
          <p:nvPr/>
        </p:nvSpPr>
        <p:spPr>
          <a:xfrm>
            <a:off x="8194437" y="3441334"/>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62" name="直線コネクタ 28">
            <a:extLst>
              <a:ext uri="{FF2B5EF4-FFF2-40B4-BE49-F238E27FC236}">
                <a16:creationId xmlns:a16="http://schemas.microsoft.com/office/drawing/2014/main" id="{FE8B996E-5782-4355-8BBC-B782CB7BD453}"/>
              </a:ext>
            </a:extLst>
          </p:cNvPr>
          <p:cNvCxnSpPr>
            <a:cxnSpLocks/>
            <a:stCxn id="30" idx="3"/>
            <a:endCxn id="59" idx="1"/>
          </p:cNvCxnSpPr>
          <p:nvPr/>
        </p:nvCxnSpPr>
        <p:spPr>
          <a:xfrm>
            <a:off x="6949885" y="3159338"/>
            <a:ext cx="1710057" cy="1063993"/>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63" name="テキスト ボックス 18">
            <a:extLst>
              <a:ext uri="{FF2B5EF4-FFF2-40B4-BE49-F238E27FC236}">
                <a16:creationId xmlns:a16="http://schemas.microsoft.com/office/drawing/2014/main" id="{77FEC16D-1A80-4E63-9D49-2D76C795612B}"/>
              </a:ext>
            </a:extLst>
          </p:cNvPr>
          <p:cNvSpPr txBox="1"/>
          <p:nvPr/>
        </p:nvSpPr>
        <p:spPr>
          <a:xfrm>
            <a:off x="7347868" y="3095308"/>
            <a:ext cx="1332884" cy="338554"/>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(Internet)</a:t>
            </a:r>
            <a:endParaRPr kumimoji="1" lang="ja-JP" altLang="en-US" sz="1600" dirty="0">
              <a:solidFill>
                <a:srgbClr val="34CDD7"/>
              </a:solidFill>
              <a:latin typeface="Arial Black" panose="020B0A04020102020204" pitchFamily="34" charset="0"/>
            </a:endParaRPr>
          </a:p>
        </p:txBody>
      </p:sp>
      <p:sp>
        <p:nvSpPr>
          <p:cNvPr id="19" name="テキスト ボックス 18"/>
          <p:cNvSpPr txBox="1"/>
          <p:nvPr/>
        </p:nvSpPr>
        <p:spPr>
          <a:xfrm>
            <a:off x="584200" y="1432251"/>
            <a:ext cx="8991600" cy="584775"/>
          </a:xfrm>
          <a:prstGeom prst="rect">
            <a:avLst/>
          </a:prstGeom>
          <a:noFill/>
        </p:spPr>
        <p:txBody>
          <a:bodyPr wrap="square" rtlCol="0">
            <a:spAutoFit/>
          </a:bodyPr>
          <a:lstStyle/>
          <a:p>
            <a:r>
              <a:rPr lang="en-US" altLang="ja-JP" sz="3200" dirty="0"/>
              <a:t>MQTT</a:t>
            </a:r>
            <a:r>
              <a:rPr lang="ja-JP" altLang="en-US" sz="3200" dirty="0"/>
              <a:t>とは</a:t>
            </a:r>
            <a:r>
              <a:rPr lang="en-US" altLang="ja-JP" sz="3200" dirty="0"/>
              <a:t>…</a:t>
            </a:r>
            <a:r>
              <a:rPr lang="en-US" altLang="ja-JP" sz="2000" dirty="0" err="1"/>
              <a:t>IoT</a:t>
            </a:r>
            <a:r>
              <a:rPr lang="ja-JP" altLang="en-US" sz="2000" dirty="0"/>
              <a:t>を意識した軽量なプロトコル</a:t>
            </a:r>
            <a:endParaRPr lang="en-US" sz="2000" dirty="0"/>
          </a:p>
        </p:txBody>
      </p:sp>
    </p:spTree>
    <p:extLst>
      <p:ext uri="{BB962C8B-B14F-4D97-AF65-F5344CB8AC3E}">
        <p14:creationId xmlns:p14="http://schemas.microsoft.com/office/powerpoint/2010/main" val="37640037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AB78168A-7D99-4B03-AAC2-4CE30CBB269B}"/>
              </a:ext>
            </a:extLst>
          </p:cNvPr>
          <p:cNvPicPr>
            <a:picLocks noChangeAspect="1"/>
          </p:cNvPicPr>
          <p:nvPr/>
        </p:nvPicPr>
        <p:blipFill>
          <a:blip r:embed="rId3"/>
          <a:stretch>
            <a:fillRect/>
          </a:stretch>
        </p:blipFill>
        <p:spPr>
          <a:xfrm>
            <a:off x="3761946" y="2593570"/>
            <a:ext cx="5146430" cy="4132739"/>
          </a:xfrm>
          <a:prstGeom prst="rect">
            <a:avLst/>
          </a:prstGeom>
        </p:spPr>
      </p:pic>
      <p:sp>
        <p:nvSpPr>
          <p:cNvPr id="2" name="タイトル 1">
            <a:extLst>
              <a:ext uri="{FF2B5EF4-FFF2-40B4-BE49-F238E27FC236}">
                <a16:creationId xmlns:a16="http://schemas.microsoft.com/office/drawing/2014/main" id="{0EE4A473-CDF4-4551-88F8-67D2751BBFF6}"/>
              </a:ext>
            </a:extLst>
          </p:cNvPr>
          <p:cNvSpPr>
            <a:spLocks noGrp="1"/>
          </p:cNvSpPr>
          <p:nvPr>
            <p:ph type="title"/>
          </p:nvPr>
        </p:nvSpPr>
        <p:spPr/>
        <p:txBody>
          <a:bodyPr vert="horz" lIns="91440" tIns="45720" rIns="91440" bIns="45720" rtlCol="0" anchor="ctr">
            <a:normAutofit/>
          </a:bodyPr>
          <a:lstStyle/>
          <a:p>
            <a:r>
              <a:rPr lang="en-US" altLang="ja-JP" sz="3600" dirty="0"/>
              <a:t>5-1</a:t>
            </a:r>
            <a:r>
              <a:rPr lang="ja-JP" altLang="en-US" sz="3600" dirty="0"/>
              <a:t> </a:t>
            </a:r>
            <a:r>
              <a:rPr lang="en-US" altLang="ja-JP" sz="3600" dirty="0">
                <a:solidFill>
                  <a:srgbClr val="0563C1"/>
                </a:solidFill>
              </a:rPr>
              <a:t>Node-RED</a:t>
            </a:r>
            <a:r>
              <a:rPr lang="ja-JP" altLang="en-US" sz="3600" dirty="0"/>
              <a:t>に</a:t>
            </a:r>
            <a:r>
              <a:rPr lang="en-US" altLang="ja-JP" sz="3600" dirty="0">
                <a:solidFill>
                  <a:srgbClr val="0563C1"/>
                </a:solidFill>
              </a:rPr>
              <a:t>MQTT</a:t>
            </a:r>
            <a:r>
              <a:rPr lang="ja-JP" altLang="en-US" sz="3600" dirty="0"/>
              <a:t>サーバーを立てる</a:t>
            </a:r>
          </a:p>
        </p:txBody>
      </p:sp>
      <p:sp>
        <p:nvSpPr>
          <p:cNvPr id="7" name="四角形吹き出し 10">
            <a:extLst>
              <a:ext uri="{FF2B5EF4-FFF2-40B4-BE49-F238E27FC236}">
                <a16:creationId xmlns:a16="http://schemas.microsoft.com/office/drawing/2014/main" id="{5F1CE908-B581-4D09-AA5A-EB2545AAC9AF}"/>
              </a:ext>
            </a:extLst>
          </p:cNvPr>
          <p:cNvSpPr/>
          <p:nvPr/>
        </p:nvSpPr>
        <p:spPr>
          <a:xfrm>
            <a:off x="4784483" y="3629036"/>
            <a:ext cx="1690304" cy="419894"/>
          </a:xfrm>
          <a:prstGeom prst="wedgeRectCallout">
            <a:avLst>
              <a:gd name="adj1" fmla="val 10930"/>
              <a:gd name="adj2" fmla="val 8635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①</a:t>
            </a:r>
            <a:r>
              <a:rPr lang="en-US" altLang="ja-JP" sz="1600" dirty="0" err="1">
                <a:solidFill>
                  <a:schemeClr val="tx1"/>
                </a:solidFill>
              </a:rPr>
              <a:t>mosca</a:t>
            </a:r>
            <a:r>
              <a:rPr lang="ja-JP" altLang="en-US" sz="1600" dirty="0">
                <a:solidFill>
                  <a:schemeClr val="tx1"/>
                </a:solidFill>
              </a:rPr>
              <a:t>を配置</a:t>
            </a:r>
            <a:endParaRPr kumimoji="1" lang="ja-JP" altLang="en-US" sz="1600" dirty="0">
              <a:solidFill>
                <a:schemeClr val="tx1"/>
              </a:solidFill>
            </a:endParaRPr>
          </a:p>
        </p:txBody>
      </p:sp>
      <p:sp>
        <p:nvSpPr>
          <p:cNvPr id="8" name="四角形吹き出し 10">
            <a:extLst>
              <a:ext uri="{FF2B5EF4-FFF2-40B4-BE49-F238E27FC236}">
                <a16:creationId xmlns:a16="http://schemas.microsoft.com/office/drawing/2014/main" id="{8D78FEFF-128F-45A7-8B53-F8E0D202C33A}"/>
              </a:ext>
            </a:extLst>
          </p:cNvPr>
          <p:cNvSpPr/>
          <p:nvPr/>
        </p:nvSpPr>
        <p:spPr>
          <a:xfrm>
            <a:off x="6575814" y="3646133"/>
            <a:ext cx="1690304" cy="419894"/>
          </a:xfrm>
          <a:prstGeom prst="wedgeRectCallout">
            <a:avLst>
              <a:gd name="adj1" fmla="val -30983"/>
              <a:gd name="adj2" fmla="val 10401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a:t>
            </a:r>
            <a:r>
              <a:rPr lang="en-US" altLang="ja-JP" sz="1600" dirty="0">
                <a:solidFill>
                  <a:schemeClr val="tx1"/>
                </a:solidFill>
              </a:rPr>
              <a:t>debug</a:t>
            </a:r>
            <a:r>
              <a:rPr lang="ja-JP" altLang="en-US" sz="1600" dirty="0">
                <a:solidFill>
                  <a:schemeClr val="tx1"/>
                </a:solidFill>
              </a:rPr>
              <a:t>を配置</a:t>
            </a:r>
            <a:endParaRPr kumimoji="1" lang="ja-JP" altLang="en-US" sz="1600" dirty="0">
              <a:solidFill>
                <a:schemeClr val="tx1"/>
              </a:solidFill>
            </a:endParaRPr>
          </a:p>
        </p:txBody>
      </p:sp>
      <p:sp>
        <p:nvSpPr>
          <p:cNvPr id="9" name="四角形吹き出し 10">
            <a:extLst>
              <a:ext uri="{FF2B5EF4-FFF2-40B4-BE49-F238E27FC236}">
                <a16:creationId xmlns:a16="http://schemas.microsoft.com/office/drawing/2014/main" id="{BCF26B29-5DCB-418C-B6C2-0F729170494C}"/>
              </a:ext>
            </a:extLst>
          </p:cNvPr>
          <p:cNvSpPr/>
          <p:nvPr/>
        </p:nvSpPr>
        <p:spPr>
          <a:xfrm>
            <a:off x="5890365" y="4806826"/>
            <a:ext cx="1690304" cy="419894"/>
          </a:xfrm>
          <a:prstGeom prst="wedgeRectCallout">
            <a:avLst>
              <a:gd name="adj1" fmla="val -33399"/>
              <a:gd name="adj2" fmla="val -12536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③つなげて</a:t>
            </a:r>
            <a:endParaRPr kumimoji="1" lang="ja-JP" altLang="en-US" sz="1600" dirty="0">
              <a:solidFill>
                <a:schemeClr val="tx1"/>
              </a:solidFill>
            </a:endParaRPr>
          </a:p>
        </p:txBody>
      </p:sp>
      <p:sp>
        <p:nvSpPr>
          <p:cNvPr id="13" name="コンテンツ プレースホルダー 2">
            <a:extLst>
              <a:ext uri="{FF2B5EF4-FFF2-40B4-BE49-F238E27FC236}">
                <a16:creationId xmlns:a16="http://schemas.microsoft.com/office/drawing/2014/main" id="{B8C15D1A-2B2B-43A8-AF0A-F048B9484CD6}"/>
              </a:ext>
            </a:extLst>
          </p:cNvPr>
          <p:cNvSpPr txBox="1">
            <a:spLocks/>
          </p:cNvSpPr>
          <p:nvPr/>
        </p:nvSpPr>
        <p:spPr>
          <a:xfrm>
            <a:off x="838200" y="1257299"/>
            <a:ext cx="10768012" cy="14688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Arial" panose="020B0604020202020204" pitchFamily="34" charset="0"/>
              <a:buAutoNum type="arabicParenBoth"/>
            </a:pPr>
            <a:r>
              <a:rPr lang="en-US" altLang="ja-JP" sz="2400" dirty="0" err="1"/>
              <a:t>Mosca</a:t>
            </a:r>
            <a:r>
              <a:rPr lang="ja-JP" altLang="en-US" sz="2400" dirty="0"/>
              <a:t>ノードを配置</a:t>
            </a:r>
            <a:endParaRPr lang="en-US" altLang="ja-JP" sz="2400" dirty="0"/>
          </a:p>
          <a:p>
            <a:pPr marL="0" indent="0">
              <a:buNone/>
            </a:pPr>
            <a:r>
              <a:rPr lang="en-US" altLang="ja-JP" sz="2400" dirty="0"/>
              <a:t> </a:t>
            </a:r>
            <a:r>
              <a:rPr lang="ja-JP" altLang="en-US" sz="2400" dirty="0"/>
              <a:t>      </a:t>
            </a:r>
            <a:r>
              <a:rPr lang="en-US" altLang="ja-JP" sz="2400" dirty="0"/>
              <a:t>MQTT</a:t>
            </a:r>
            <a:r>
              <a:rPr lang="ja-JP" altLang="en-US" sz="2400" dirty="0"/>
              <a:t>サーバー本体を配置します。</a:t>
            </a:r>
            <a:endParaRPr lang="en-US" altLang="ja-JP" sz="2400" dirty="0"/>
          </a:p>
          <a:p>
            <a:pPr marL="0" indent="0">
              <a:buNone/>
            </a:pPr>
            <a:r>
              <a:rPr lang="ja-JP" altLang="en-US" sz="2400" dirty="0"/>
              <a:t>       </a:t>
            </a:r>
            <a:r>
              <a:rPr lang="en-US" altLang="ja-JP" sz="2400" dirty="0"/>
              <a:t>debug</a:t>
            </a:r>
            <a:r>
              <a:rPr lang="ja-JP" altLang="en-US" sz="2400" dirty="0"/>
              <a:t>ノードにつなげることで、接続時のログを記録することができます。</a:t>
            </a:r>
            <a:endParaRPr lang="en-US" altLang="ja-JP" sz="2400" dirty="0"/>
          </a:p>
        </p:txBody>
      </p:sp>
    </p:spTree>
    <p:extLst>
      <p:ext uri="{BB962C8B-B14F-4D97-AF65-F5344CB8AC3E}">
        <p14:creationId xmlns:p14="http://schemas.microsoft.com/office/powerpoint/2010/main" val="2348299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4CA3E69-BE3D-4FF6-AB94-0AB9C9632D58}"/>
              </a:ext>
            </a:extLst>
          </p:cNvPr>
          <p:cNvPicPr>
            <a:picLocks noChangeAspect="1"/>
          </p:cNvPicPr>
          <p:nvPr/>
        </p:nvPicPr>
        <p:blipFill>
          <a:blip r:embed="rId2"/>
          <a:stretch>
            <a:fillRect/>
          </a:stretch>
        </p:blipFill>
        <p:spPr>
          <a:xfrm>
            <a:off x="2400300" y="2109714"/>
            <a:ext cx="3555652" cy="4214885"/>
          </a:xfrm>
          <a:prstGeom prst="rect">
            <a:avLst/>
          </a:prstGeom>
        </p:spPr>
      </p:pic>
      <p:sp>
        <p:nvSpPr>
          <p:cNvPr id="5" name="四角形吹き出し 10">
            <a:extLst>
              <a:ext uri="{FF2B5EF4-FFF2-40B4-BE49-F238E27FC236}">
                <a16:creationId xmlns:a16="http://schemas.microsoft.com/office/drawing/2014/main" id="{7F1BD3A5-149F-4E84-8F5C-47020431F482}"/>
              </a:ext>
            </a:extLst>
          </p:cNvPr>
          <p:cNvSpPr/>
          <p:nvPr/>
        </p:nvSpPr>
        <p:spPr>
          <a:xfrm>
            <a:off x="7200900" y="3890962"/>
            <a:ext cx="3164908" cy="1528763"/>
          </a:xfrm>
          <a:prstGeom prst="wedgeRectCallout">
            <a:avLst>
              <a:gd name="adj1" fmla="val -76905"/>
              <a:gd name="adj2" fmla="val -320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a:t>
            </a:r>
            <a:r>
              <a:rPr kumimoji="1" lang="en-US" altLang="ja-JP" sz="1600" dirty="0" err="1">
                <a:solidFill>
                  <a:schemeClr val="tx1"/>
                </a:solidFill>
              </a:rPr>
              <a:t>Mosca</a:t>
            </a:r>
            <a:r>
              <a:rPr kumimoji="1" lang="ja-JP" altLang="en-US" sz="1600" dirty="0">
                <a:solidFill>
                  <a:schemeClr val="tx1"/>
                </a:solidFill>
              </a:rPr>
              <a:t>ノードの設定を変更</a:t>
            </a:r>
            <a:endParaRPr kumimoji="1" lang="en-US" altLang="ja-JP" sz="1600" dirty="0">
              <a:solidFill>
                <a:schemeClr val="tx1"/>
              </a:solidFill>
            </a:endParaRPr>
          </a:p>
          <a:p>
            <a:r>
              <a:rPr kumimoji="1" lang="en-US" altLang="ja-JP" sz="1600" dirty="0">
                <a:solidFill>
                  <a:schemeClr val="tx1"/>
                </a:solidFill>
              </a:rPr>
              <a:t>MQTT port: 1883 (</a:t>
            </a:r>
            <a:r>
              <a:rPr kumimoji="1" lang="ja-JP" altLang="en-US" sz="1600" dirty="0">
                <a:solidFill>
                  <a:schemeClr val="tx1"/>
                </a:solidFill>
              </a:rPr>
              <a:t>デフォルト</a:t>
            </a:r>
            <a:r>
              <a:rPr kumimoji="1" lang="en-US" altLang="ja-JP" sz="1600" dirty="0">
                <a:solidFill>
                  <a:schemeClr val="tx1"/>
                </a:solidFill>
              </a:rPr>
              <a:t>)</a:t>
            </a:r>
          </a:p>
          <a:p>
            <a:r>
              <a:rPr lang="en-US" altLang="ja-JP" sz="1600" dirty="0">
                <a:solidFill>
                  <a:schemeClr val="tx1"/>
                </a:solidFill>
              </a:rPr>
              <a:t>MQTT WS port:</a:t>
            </a:r>
            <a:r>
              <a:rPr lang="ja-JP" altLang="en-US" sz="1600" dirty="0">
                <a:solidFill>
                  <a:schemeClr val="tx1"/>
                </a:solidFill>
              </a:rPr>
              <a:t> 任意 </a:t>
            </a:r>
            <a:r>
              <a:rPr lang="en-US" altLang="ja-JP" sz="1600" dirty="0">
                <a:solidFill>
                  <a:schemeClr val="tx1"/>
                </a:solidFill>
              </a:rPr>
              <a:t>(</a:t>
            </a:r>
            <a:r>
              <a:rPr lang="ja-JP" altLang="en-US" sz="1600" dirty="0">
                <a:solidFill>
                  <a:schemeClr val="tx1"/>
                </a:solidFill>
              </a:rPr>
              <a:t>今回未使用</a:t>
            </a:r>
            <a:r>
              <a:rPr lang="en-US" altLang="ja-JP" sz="1600" dirty="0">
                <a:solidFill>
                  <a:schemeClr val="tx1"/>
                </a:solidFill>
              </a:rPr>
              <a:t>)</a:t>
            </a:r>
            <a:endParaRPr kumimoji="1" lang="en-US" altLang="ja-JP" sz="1600" dirty="0">
              <a:solidFill>
                <a:schemeClr val="tx1"/>
              </a:solidFill>
            </a:endParaRPr>
          </a:p>
          <a:p>
            <a:r>
              <a:rPr kumimoji="1" lang="en-US" altLang="ja-JP" sz="1600" dirty="0" err="1">
                <a:solidFill>
                  <a:schemeClr val="tx1"/>
                </a:solidFill>
              </a:rPr>
              <a:t>Username:user</a:t>
            </a:r>
            <a:endParaRPr kumimoji="1" lang="en-US" altLang="ja-JP" sz="1600" dirty="0">
              <a:solidFill>
                <a:schemeClr val="tx1"/>
              </a:solidFill>
            </a:endParaRPr>
          </a:p>
          <a:p>
            <a:r>
              <a:rPr lang="en-US" altLang="ja-JP" sz="1600" dirty="0" err="1">
                <a:solidFill>
                  <a:schemeClr val="tx1"/>
                </a:solidFill>
              </a:rPr>
              <a:t>Password:pass</a:t>
            </a:r>
            <a:endParaRPr lang="en-US" altLang="ja-JP" sz="1600" dirty="0">
              <a:solidFill>
                <a:schemeClr val="tx1"/>
              </a:solidFill>
            </a:endParaRPr>
          </a:p>
          <a:p>
            <a:r>
              <a:rPr lang="en-US" altLang="ja-JP" sz="1600" dirty="0" err="1">
                <a:solidFill>
                  <a:schemeClr val="tx1"/>
                </a:solidFill>
              </a:rPr>
              <a:t>Name:MOSCA</a:t>
            </a:r>
            <a:endParaRPr lang="en-US" altLang="ja-JP" sz="1600" dirty="0">
              <a:solidFill>
                <a:schemeClr val="tx1"/>
              </a:solidFill>
            </a:endParaRPr>
          </a:p>
        </p:txBody>
      </p:sp>
      <p:sp>
        <p:nvSpPr>
          <p:cNvPr id="6" name="四角形吹き出し 10">
            <a:extLst>
              <a:ext uri="{FF2B5EF4-FFF2-40B4-BE49-F238E27FC236}">
                <a16:creationId xmlns:a16="http://schemas.microsoft.com/office/drawing/2014/main" id="{439ED330-A05B-4864-88D5-0DC4B51605C5}"/>
              </a:ext>
            </a:extLst>
          </p:cNvPr>
          <p:cNvSpPr/>
          <p:nvPr/>
        </p:nvSpPr>
        <p:spPr>
          <a:xfrm>
            <a:off x="6242040" y="2327601"/>
            <a:ext cx="1276012" cy="639437"/>
          </a:xfrm>
          <a:prstGeom prst="wedgeRectCallout">
            <a:avLst>
              <a:gd name="adj1" fmla="val -70737"/>
              <a:gd name="adj2" fmla="val -1433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完了</a:t>
            </a:r>
            <a:endParaRPr kumimoji="1" lang="ja-JP" altLang="en-US" sz="1600" dirty="0">
              <a:solidFill>
                <a:schemeClr val="tx1"/>
              </a:solidFill>
            </a:endParaRPr>
          </a:p>
        </p:txBody>
      </p:sp>
      <p:sp>
        <p:nvSpPr>
          <p:cNvPr id="7" name="コンテンツ プレースホルダー 2">
            <a:extLst>
              <a:ext uri="{FF2B5EF4-FFF2-40B4-BE49-F238E27FC236}">
                <a16:creationId xmlns:a16="http://schemas.microsoft.com/office/drawing/2014/main" id="{87DDA55D-F722-4BAB-BBE5-3485A333D309}"/>
              </a:ext>
            </a:extLst>
          </p:cNvPr>
          <p:cNvSpPr txBox="1">
            <a:spLocks/>
          </p:cNvSpPr>
          <p:nvPr/>
        </p:nvSpPr>
        <p:spPr>
          <a:xfrm>
            <a:off x="838200" y="533401"/>
            <a:ext cx="10768012"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(2) </a:t>
            </a:r>
            <a:r>
              <a:rPr lang="en-US" altLang="ja-JP" sz="2400" dirty="0" err="1"/>
              <a:t>Mosca</a:t>
            </a:r>
            <a:r>
              <a:rPr lang="ja-JP" altLang="en-US" sz="2400" dirty="0"/>
              <a:t>ノードの設定を変更</a:t>
            </a:r>
            <a:endParaRPr lang="en-US" altLang="ja-JP" sz="2400" dirty="0"/>
          </a:p>
          <a:p>
            <a:pPr marL="0" indent="0">
              <a:buNone/>
            </a:pPr>
            <a:r>
              <a:rPr lang="en-US" altLang="ja-JP" sz="2400" dirty="0"/>
              <a:t>      MQTT</a:t>
            </a:r>
            <a:r>
              <a:rPr lang="ja-JP" altLang="en-US" sz="2400" dirty="0"/>
              <a:t>サーバーのポート番号、</a:t>
            </a:r>
            <a:r>
              <a:rPr lang="en-US" altLang="ja-JP" sz="2400" dirty="0"/>
              <a:t>MQTT</a:t>
            </a:r>
            <a:r>
              <a:rPr lang="ja-JP" altLang="en-US" sz="2400" dirty="0"/>
              <a:t>サーバーにアクセスできるユーザアカウント</a:t>
            </a:r>
            <a:endParaRPr lang="en-US" altLang="ja-JP" sz="2400" dirty="0"/>
          </a:p>
          <a:p>
            <a:pPr marL="0" indent="0">
              <a:buNone/>
            </a:pPr>
            <a:r>
              <a:rPr lang="ja-JP" altLang="en-US" sz="2400" dirty="0"/>
              <a:t>　　を設定します。編集するには </a:t>
            </a:r>
            <a:r>
              <a:rPr lang="en-US" altLang="ja-JP" sz="2400" dirty="0" err="1"/>
              <a:t>Mosca</a:t>
            </a:r>
            <a:r>
              <a:rPr lang="en-US" altLang="ja-JP" sz="2400" dirty="0"/>
              <a:t> </a:t>
            </a:r>
            <a:r>
              <a:rPr lang="ja-JP" altLang="en-US" sz="2400" dirty="0"/>
              <a:t>ノードをダブルダブルクリックします</a:t>
            </a:r>
            <a:endParaRPr lang="en-US" altLang="ja-JP" sz="2400" dirty="0"/>
          </a:p>
        </p:txBody>
      </p:sp>
    </p:spTree>
    <p:extLst>
      <p:ext uri="{BB962C8B-B14F-4D97-AF65-F5344CB8AC3E}">
        <p14:creationId xmlns:p14="http://schemas.microsoft.com/office/powerpoint/2010/main" val="317931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99660"/>
            <a:ext cx="10515600" cy="1325563"/>
          </a:xfrm>
        </p:spPr>
        <p:txBody>
          <a:bodyPr>
            <a:normAutofit/>
          </a:bodyPr>
          <a:lstStyle/>
          <a:p>
            <a:r>
              <a:rPr lang="en-US" altLang="ja-JP" sz="4000" dirty="0">
                <a:latin typeface="+mn-ea"/>
                <a:ea typeface="+mn-ea"/>
              </a:rPr>
              <a:t>1-1</a:t>
            </a:r>
            <a:r>
              <a:rPr lang="en-US" altLang="ja-JP" sz="4000" dirty="0">
                <a:solidFill>
                  <a:srgbClr val="0070C0"/>
                </a:solidFill>
                <a:latin typeface="+mn-ea"/>
                <a:ea typeface="+mn-ea"/>
              </a:rPr>
              <a:t> </a:t>
            </a:r>
            <a:r>
              <a:rPr lang="ja-JP" altLang="en-US" sz="4000" dirty="0">
                <a:solidFill>
                  <a:srgbClr val="00B050"/>
                </a:solidFill>
                <a:latin typeface="+mn-ea"/>
                <a:ea typeface="+mn-ea"/>
              </a:rPr>
              <a:t>開発</a:t>
            </a:r>
            <a:r>
              <a:rPr lang="en-US" altLang="ja-JP" sz="4000" b="1" dirty="0">
                <a:solidFill>
                  <a:srgbClr val="00B050"/>
                </a:solidFill>
                <a:latin typeface="+mn-ea"/>
                <a:ea typeface="+mn-ea"/>
              </a:rPr>
              <a:t>PC</a:t>
            </a:r>
            <a:r>
              <a:rPr lang="ja-JP" altLang="en-US" sz="4000" dirty="0">
                <a:latin typeface="+mn-ea"/>
                <a:ea typeface="+mn-ea"/>
              </a:rPr>
              <a:t>に</a:t>
            </a:r>
            <a:r>
              <a:rPr lang="en-US" altLang="ja-JP" sz="4000" dirty="0">
                <a:solidFill>
                  <a:srgbClr val="0070C0"/>
                </a:solidFill>
                <a:latin typeface="+mn-ea"/>
                <a:ea typeface="+mn-ea"/>
              </a:rPr>
              <a:t>Arduino IDE</a:t>
            </a:r>
            <a:r>
              <a:rPr lang="ja-JP" altLang="en-US" sz="4000" dirty="0">
                <a:latin typeface="+mn-ea"/>
                <a:ea typeface="+mn-ea"/>
              </a:rPr>
              <a:t>をインストールする</a:t>
            </a:r>
            <a:endParaRPr kumimoji="1" lang="ja-JP" altLang="en-US" sz="4000" dirty="0">
              <a:latin typeface="+mn-ea"/>
              <a:ea typeface="+mn-ea"/>
            </a:endParaRPr>
          </a:p>
        </p:txBody>
      </p:sp>
      <p:sp>
        <p:nvSpPr>
          <p:cNvPr id="3" name="コンテンツ プレースホルダー 2"/>
          <p:cNvSpPr>
            <a:spLocks noGrp="1"/>
          </p:cNvSpPr>
          <p:nvPr>
            <p:ph idx="1"/>
          </p:nvPr>
        </p:nvSpPr>
        <p:spPr>
          <a:xfrm>
            <a:off x="505097" y="1825625"/>
            <a:ext cx="11364686" cy="4351338"/>
          </a:xfrm>
        </p:spPr>
        <p:txBody>
          <a:bodyPr/>
          <a:lstStyle/>
          <a:p>
            <a:pPr marL="0" indent="0">
              <a:buNone/>
            </a:pPr>
            <a:r>
              <a:rPr lang="ja-JP" altLang="en-US" dirty="0"/>
              <a:t>以下のサイトからダウンロードしてインストールします</a:t>
            </a:r>
            <a:endParaRPr lang="en-US" altLang="ja-JP" dirty="0"/>
          </a:p>
          <a:p>
            <a:pPr marL="0" indent="0">
              <a:buNone/>
            </a:pPr>
            <a:r>
              <a:rPr kumimoji="1" lang="ja-JP" altLang="en-US" dirty="0"/>
              <a:t>又は別途配布の</a:t>
            </a:r>
            <a:r>
              <a:rPr lang="en-US" altLang="ja-JP" dirty="0"/>
              <a:t>” arduino-1.8.7-windows.exe”</a:t>
            </a:r>
            <a:r>
              <a:rPr lang="ja-JP" altLang="en-US" dirty="0"/>
              <a:t>をデスクトップ等にコピー し</a:t>
            </a:r>
            <a:endParaRPr lang="en-US" altLang="ja-JP" dirty="0"/>
          </a:p>
          <a:p>
            <a:pPr marL="0" indent="0">
              <a:buNone/>
            </a:pPr>
            <a:r>
              <a:rPr lang="ja-JP" altLang="en-US" dirty="0"/>
              <a:t>インストールします</a:t>
            </a:r>
            <a:endParaRPr lang="en-US" altLang="ja-JP" dirty="0"/>
          </a:p>
        </p:txBody>
      </p:sp>
      <p:sp>
        <p:nvSpPr>
          <p:cNvPr id="4" name="コンテンツ プレースホルダー 2"/>
          <p:cNvSpPr txBox="1">
            <a:spLocks/>
          </p:cNvSpPr>
          <p:nvPr/>
        </p:nvSpPr>
        <p:spPr>
          <a:xfrm>
            <a:off x="838200" y="3914775"/>
            <a:ext cx="10515600" cy="11525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a:t>
            </a:r>
            <a:r>
              <a:rPr lang="en-US" altLang="ja-JP" dirty="0"/>
              <a:t>Arduino IDE</a:t>
            </a:r>
            <a:r>
              <a:rPr lang="ja-JP" altLang="en-US" dirty="0"/>
              <a:t>のダウンロード先</a:t>
            </a:r>
            <a:endParaRPr lang="en-US" altLang="ja-JP" dirty="0"/>
          </a:p>
          <a:p>
            <a:pPr marL="0" indent="0">
              <a:buNone/>
            </a:pPr>
            <a:r>
              <a:rPr lang="arn-CL" altLang="ja-JP" u="sng" dirty="0">
                <a:solidFill>
                  <a:srgbClr val="0563C1"/>
                </a:solidFill>
                <a:hlinkClick r:id="rId2"/>
              </a:rPr>
              <a:t>https://www.arduino.cc/en/Main/Software</a:t>
            </a:r>
            <a:endParaRPr lang="arn-CL" altLang="ja-JP" u="sng" dirty="0">
              <a:solidFill>
                <a:srgbClr val="0563C1"/>
              </a:solidFill>
            </a:endParaRPr>
          </a:p>
        </p:txBody>
      </p:sp>
    </p:spTree>
    <p:extLst>
      <p:ext uri="{BB962C8B-B14F-4D97-AF65-F5344CB8AC3E}">
        <p14:creationId xmlns:p14="http://schemas.microsoft.com/office/powerpoint/2010/main" val="34460444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56D63289-3EC0-4EE5-9F8F-EA214A2D0A2C}"/>
              </a:ext>
            </a:extLst>
          </p:cNvPr>
          <p:cNvSpPr txBox="1">
            <a:spLocks/>
          </p:cNvSpPr>
          <p:nvPr/>
        </p:nvSpPr>
        <p:spPr>
          <a:xfrm>
            <a:off x="838200" y="533401"/>
            <a:ext cx="10768012"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(3) </a:t>
            </a:r>
            <a:r>
              <a:rPr lang="ja-JP" altLang="en-US" sz="2400" dirty="0"/>
              <a:t>変更内容をデプロイ</a:t>
            </a:r>
            <a:endParaRPr lang="en-US" altLang="ja-JP" sz="2400" dirty="0"/>
          </a:p>
          <a:p>
            <a:pPr marL="0" indent="0">
              <a:buNone/>
            </a:pPr>
            <a:r>
              <a:rPr lang="ja-JP" altLang="en-US" sz="2400" dirty="0"/>
              <a:t>      </a:t>
            </a:r>
            <a:r>
              <a:rPr lang="en-US" altLang="ja-JP" sz="2400" dirty="0"/>
              <a:t>Node-RED</a:t>
            </a:r>
            <a:r>
              <a:rPr lang="ja-JP" altLang="en-US" sz="2400" dirty="0"/>
              <a:t>を起動したコマンドプロンプトを表示してからデプロイ</a:t>
            </a:r>
            <a:r>
              <a:rPr lang="en-US" altLang="ja-JP" sz="2400" dirty="0"/>
              <a:t> (</a:t>
            </a:r>
            <a:r>
              <a:rPr lang="ja-JP" altLang="en-US" sz="2400" dirty="0"/>
              <a:t>変更を更新して</a:t>
            </a:r>
            <a:endParaRPr lang="en-US" altLang="ja-JP" sz="2400" dirty="0"/>
          </a:p>
          <a:p>
            <a:pPr marL="0" indent="0">
              <a:buNone/>
            </a:pPr>
            <a:r>
              <a:rPr lang="ja-JP" altLang="en-US" sz="2400" dirty="0"/>
              <a:t>　　本番環境に適用します</a:t>
            </a:r>
            <a:r>
              <a:rPr lang="en-US" altLang="ja-JP" sz="2400" dirty="0"/>
              <a:t>)</a:t>
            </a:r>
            <a:r>
              <a:rPr lang="ja-JP" altLang="en-US" sz="2400" dirty="0"/>
              <a:t>します。</a:t>
            </a:r>
            <a:r>
              <a:rPr lang="en-US" altLang="ja-JP" sz="2400" dirty="0"/>
              <a:t>MQTT</a:t>
            </a:r>
            <a:r>
              <a:rPr lang="ja-JP" altLang="en-US" sz="2400" dirty="0"/>
              <a:t>サーバーが立ち上がったかどうかを確認</a:t>
            </a:r>
            <a:endParaRPr lang="en-US" altLang="ja-JP" sz="2400" dirty="0"/>
          </a:p>
          <a:p>
            <a:pPr marL="0" indent="0">
              <a:buNone/>
            </a:pPr>
            <a:r>
              <a:rPr lang="ja-JP" altLang="en-US" sz="2400" dirty="0"/>
              <a:t>　　してください。</a:t>
            </a:r>
            <a:endParaRPr lang="en-US" altLang="ja-JP" sz="2400" dirty="0"/>
          </a:p>
        </p:txBody>
      </p:sp>
      <p:pic>
        <p:nvPicPr>
          <p:cNvPr id="5" name="図 4">
            <a:extLst>
              <a:ext uri="{FF2B5EF4-FFF2-40B4-BE49-F238E27FC236}">
                <a16:creationId xmlns:a16="http://schemas.microsoft.com/office/drawing/2014/main" id="{A2C67AB2-8379-490E-9388-FCB4F39A0D5C}"/>
              </a:ext>
            </a:extLst>
          </p:cNvPr>
          <p:cNvPicPr>
            <a:picLocks noChangeAspect="1"/>
          </p:cNvPicPr>
          <p:nvPr/>
        </p:nvPicPr>
        <p:blipFill>
          <a:blip r:embed="rId2"/>
          <a:stretch>
            <a:fillRect/>
          </a:stretch>
        </p:blipFill>
        <p:spPr>
          <a:xfrm>
            <a:off x="585788" y="2725261"/>
            <a:ext cx="5146430" cy="4132739"/>
          </a:xfrm>
          <a:prstGeom prst="rect">
            <a:avLst/>
          </a:prstGeom>
        </p:spPr>
      </p:pic>
      <p:sp>
        <p:nvSpPr>
          <p:cNvPr id="6" name="四角形吹き出し 10">
            <a:extLst>
              <a:ext uri="{FF2B5EF4-FFF2-40B4-BE49-F238E27FC236}">
                <a16:creationId xmlns:a16="http://schemas.microsoft.com/office/drawing/2014/main" id="{C182D74A-B50F-4A95-BE52-7973B81CDE86}"/>
              </a:ext>
            </a:extLst>
          </p:cNvPr>
          <p:cNvSpPr/>
          <p:nvPr/>
        </p:nvSpPr>
        <p:spPr>
          <a:xfrm>
            <a:off x="4708618" y="2505422"/>
            <a:ext cx="1276012" cy="639437"/>
          </a:xfrm>
          <a:prstGeom prst="wedgeRectCallout">
            <a:avLst>
              <a:gd name="adj1" fmla="val -34255"/>
              <a:gd name="adj2" fmla="val 7406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デプロイ</a:t>
            </a:r>
          </a:p>
        </p:txBody>
      </p:sp>
      <p:pic>
        <p:nvPicPr>
          <p:cNvPr id="7" name="図 6">
            <a:extLst>
              <a:ext uri="{FF2B5EF4-FFF2-40B4-BE49-F238E27FC236}">
                <a16:creationId xmlns:a16="http://schemas.microsoft.com/office/drawing/2014/main" id="{60D6BAE0-77EA-481C-A5B5-2B4B5E32C87A}"/>
              </a:ext>
            </a:extLst>
          </p:cNvPr>
          <p:cNvPicPr>
            <a:picLocks noChangeAspect="1"/>
          </p:cNvPicPr>
          <p:nvPr/>
        </p:nvPicPr>
        <p:blipFill>
          <a:blip r:embed="rId3"/>
          <a:stretch>
            <a:fillRect/>
          </a:stretch>
        </p:blipFill>
        <p:spPr>
          <a:xfrm>
            <a:off x="5984630" y="3234018"/>
            <a:ext cx="5956649" cy="3115224"/>
          </a:xfrm>
          <a:prstGeom prst="rect">
            <a:avLst/>
          </a:prstGeom>
        </p:spPr>
      </p:pic>
      <p:sp>
        <p:nvSpPr>
          <p:cNvPr id="8" name="下矢印 1">
            <a:extLst>
              <a:ext uri="{FF2B5EF4-FFF2-40B4-BE49-F238E27FC236}">
                <a16:creationId xmlns:a16="http://schemas.microsoft.com/office/drawing/2014/main" id="{97568C1D-DE2B-4544-861C-BEFF36545232}"/>
              </a:ext>
            </a:extLst>
          </p:cNvPr>
          <p:cNvSpPr/>
          <p:nvPr/>
        </p:nvSpPr>
        <p:spPr>
          <a:xfrm rot="16200000">
            <a:off x="5296153" y="4637509"/>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四角形吹き出し 10">
            <a:extLst>
              <a:ext uri="{FF2B5EF4-FFF2-40B4-BE49-F238E27FC236}">
                <a16:creationId xmlns:a16="http://schemas.microsoft.com/office/drawing/2014/main" id="{9DD0ACE4-304B-427B-B919-9800BC49E9AF}"/>
              </a:ext>
            </a:extLst>
          </p:cNvPr>
          <p:cNvSpPr/>
          <p:nvPr/>
        </p:nvSpPr>
        <p:spPr>
          <a:xfrm>
            <a:off x="9885872" y="3857106"/>
            <a:ext cx="1851699" cy="901332"/>
          </a:xfrm>
          <a:prstGeom prst="wedgeRectCallout">
            <a:avLst>
              <a:gd name="adj1" fmla="val -34255"/>
              <a:gd name="adj2" fmla="val 7406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kumimoji="1" lang="en-US" altLang="ja-JP" sz="1600" dirty="0" err="1">
                <a:solidFill>
                  <a:schemeClr val="tx1"/>
                </a:solidFill>
              </a:rPr>
              <a:t>mosca</a:t>
            </a:r>
            <a:r>
              <a:rPr kumimoji="1" lang="en-US" altLang="ja-JP" sz="1600" dirty="0">
                <a:solidFill>
                  <a:schemeClr val="tx1"/>
                </a:solidFill>
              </a:rPr>
              <a:t> MQTT</a:t>
            </a:r>
            <a:r>
              <a:rPr kumimoji="1" lang="ja-JP" altLang="en-US" sz="1600" dirty="0">
                <a:solidFill>
                  <a:schemeClr val="tx1"/>
                </a:solidFill>
              </a:rPr>
              <a:t>サーバー起動成功</a:t>
            </a:r>
          </a:p>
        </p:txBody>
      </p:sp>
    </p:spTree>
    <p:extLst>
      <p:ext uri="{BB962C8B-B14F-4D97-AF65-F5344CB8AC3E}">
        <p14:creationId xmlns:p14="http://schemas.microsoft.com/office/powerpoint/2010/main" val="13757437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5-2 </a:t>
            </a:r>
            <a:r>
              <a:rPr lang="en-US" altLang="ja-JP" sz="3600" dirty="0">
                <a:solidFill>
                  <a:srgbClr val="00B050"/>
                </a:solidFill>
              </a:rPr>
              <a:t>STM32</a:t>
            </a:r>
            <a:r>
              <a:rPr lang="en-US" altLang="ja-JP" sz="3600" dirty="0"/>
              <a:t>(Publisher)</a:t>
            </a:r>
            <a:r>
              <a:rPr lang="ja-JP" altLang="en-US" sz="3600" dirty="0"/>
              <a:t>と</a:t>
            </a:r>
            <a:r>
              <a:rPr lang="en-US" altLang="ja-JP" sz="3600" dirty="0">
                <a:solidFill>
                  <a:srgbClr val="0563C1"/>
                </a:solidFill>
              </a:rPr>
              <a:t>Node-RED</a:t>
            </a:r>
            <a:r>
              <a:rPr lang="en-US" altLang="ja-JP" sz="3600" dirty="0"/>
              <a:t>(Broker)</a:t>
            </a:r>
            <a:r>
              <a:rPr lang="ja-JP" altLang="en-US" sz="3600" dirty="0"/>
              <a:t>を繋げる</a:t>
            </a:r>
          </a:p>
        </p:txBody>
      </p:sp>
      <p:pic>
        <p:nvPicPr>
          <p:cNvPr id="3" name="図 2">
            <a:extLst>
              <a:ext uri="{FF2B5EF4-FFF2-40B4-BE49-F238E27FC236}">
                <a16:creationId xmlns:a16="http://schemas.microsoft.com/office/drawing/2014/main" id="{6EC62EF3-8B8B-4737-B60E-25D27992FD5F}"/>
              </a:ext>
            </a:extLst>
          </p:cNvPr>
          <p:cNvPicPr>
            <a:picLocks noChangeAspect="1"/>
          </p:cNvPicPr>
          <p:nvPr/>
        </p:nvPicPr>
        <p:blipFill>
          <a:blip r:embed="rId2"/>
          <a:stretch>
            <a:fillRect/>
          </a:stretch>
        </p:blipFill>
        <p:spPr>
          <a:xfrm>
            <a:off x="2452914" y="2224990"/>
            <a:ext cx="6723743" cy="4267885"/>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400" dirty="0" err="1"/>
              <a:t>mqtt</a:t>
            </a:r>
            <a:r>
              <a:rPr lang="en-US" altLang="ja-JP" sz="2400" dirty="0"/>
              <a:t> </a:t>
            </a:r>
            <a:r>
              <a:rPr lang="ja-JP" altLang="en-US" sz="2400" dirty="0"/>
              <a:t>購読設定を３つ追加 </a:t>
            </a:r>
            <a:r>
              <a:rPr lang="en-US" altLang="ja-JP" sz="2400" dirty="0"/>
              <a:t>(</a:t>
            </a:r>
            <a:r>
              <a:rPr lang="ja-JP" altLang="en-US" sz="2400" dirty="0"/>
              <a:t>詳細は次ページ</a:t>
            </a:r>
            <a:r>
              <a:rPr lang="en-US" altLang="ja-JP" sz="2400" dirty="0"/>
              <a:t>)</a:t>
            </a:r>
          </a:p>
          <a:p>
            <a:pPr marL="0" indent="0">
              <a:buNone/>
            </a:pPr>
            <a:r>
              <a:rPr lang="ja-JP" altLang="en-US" sz="2400" dirty="0"/>
              <a:t>　　 </a:t>
            </a:r>
            <a:r>
              <a:rPr lang="en-US" altLang="ja-JP" sz="2400" dirty="0">
                <a:solidFill>
                  <a:srgbClr val="00B050"/>
                </a:solidFill>
              </a:rPr>
              <a:t>STM32</a:t>
            </a:r>
            <a:r>
              <a:rPr lang="ja-JP" altLang="en-US" sz="2400" dirty="0"/>
              <a:t>が </a:t>
            </a:r>
            <a:r>
              <a:rPr lang="en-US" altLang="ja-JP" sz="2400" dirty="0"/>
              <a:t>Publish </a:t>
            </a:r>
            <a:r>
              <a:rPr lang="ja-JP" altLang="en-US" sz="2400" dirty="0"/>
              <a:t>してくるメッセージを </a:t>
            </a:r>
            <a:r>
              <a:rPr lang="en-US" altLang="ja-JP" sz="2400" dirty="0">
                <a:solidFill>
                  <a:srgbClr val="0563C1"/>
                </a:solidFill>
              </a:rPr>
              <a:t>Node-RED</a:t>
            </a:r>
            <a:r>
              <a:rPr lang="ja-JP" altLang="en-US" sz="2400" dirty="0"/>
              <a:t>側で購読</a:t>
            </a:r>
            <a:r>
              <a:rPr lang="en-US" altLang="ja-JP" sz="2400" dirty="0"/>
              <a:t>(</a:t>
            </a:r>
            <a:r>
              <a:rPr lang="ja-JP" altLang="en-US" sz="2400" dirty="0"/>
              <a:t>入力</a:t>
            </a:r>
            <a:r>
              <a:rPr lang="en-US" altLang="ja-JP" sz="2400" dirty="0"/>
              <a:t>)</a:t>
            </a:r>
            <a:r>
              <a:rPr lang="ja-JP" altLang="en-US" sz="2400" dirty="0"/>
              <a:t>できるようにします。</a:t>
            </a:r>
            <a:endParaRPr lang="en-US" altLang="ja-JP" sz="2400" dirty="0"/>
          </a:p>
        </p:txBody>
      </p:sp>
      <p:sp>
        <p:nvSpPr>
          <p:cNvPr id="10" name="円/楕円 8">
            <a:extLst>
              <a:ext uri="{FF2B5EF4-FFF2-40B4-BE49-F238E27FC236}">
                <a16:creationId xmlns:a16="http://schemas.microsoft.com/office/drawing/2014/main" id="{91645552-55D1-4B41-BCB1-9B308B6D07DE}"/>
              </a:ext>
            </a:extLst>
          </p:cNvPr>
          <p:cNvSpPr/>
          <p:nvPr/>
        </p:nvSpPr>
        <p:spPr>
          <a:xfrm>
            <a:off x="4132215" y="3963373"/>
            <a:ext cx="1801860" cy="130395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吹き出し 10">
            <a:extLst>
              <a:ext uri="{FF2B5EF4-FFF2-40B4-BE49-F238E27FC236}">
                <a16:creationId xmlns:a16="http://schemas.microsoft.com/office/drawing/2014/main" id="{C62AF170-67C3-49CF-B83D-E772F922E166}"/>
              </a:ext>
            </a:extLst>
          </p:cNvPr>
          <p:cNvSpPr/>
          <p:nvPr/>
        </p:nvSpPr>
        <p:spPr>
          <a:xfrm>
            <a:off x="6096000" y="4947606"/>
            <a:ext cx="2581275" cy="639437"/>
          </a:xfrm>
          <a:prstGeom prst="wedgeRectCallout">
            <a:avLst>
              <a:gd name="adj1" fmla="val -59635"/>
              <a:gd name="adj2" fmla="val -5254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a:t>
            </a:r>
            <a:r>
              <a:rPr lang="ja-JP" altLang="en-US" sz="1600" dirty="0">
                <a:solidFill>
                  <a:schemeClr val="tx1"/>
                </a:solidFill>
              </a:rPr>
              <a:t>入力 の</a:t>
            </a:r>
            <a:r>
              <a:rPr lang="en-US" altLang="ja-JP" sz="1600" dirty="0" err="1">
                <a:solidFill>
                  <a:schemeClr val="tx1"/>
                </a:solidFill>
              </a:rPr>
              <a:t>mqtt</a:t>
            </a:r>
            <a:r>
              <a:rPr lang="en-US" altLang="ja-JP" sz="1600" dirty="0">
                <a:solidFill>
                  <a:schemeClr val="tx1"/>
                </a:solidFill>
              </a:rPr>
              <a:t> </a:t>
            </a:r>
            <a:r>
              <a:rPr lang="ja-JP" altLang="en-US" sz="1600" dirty="0">
                <a:solidFill>
                  <a:schemeClr val="tx1"/>
                </a:solidFill>
              </a:rPr>
              <a:t>を３つ追加</a:t>
            </a:r>
            <a:endParaRPr kumimoji="1" lang="ja-JP" altLang="en-US" sz="1600" dirty="0">
              <a:solidFill>
                <a:schemeClr val="tx1"/>
              </a:solidFill>
            </a:endParaRPr>
          </a:p>
        </p:txBody>
      </p:sp>
      <p:sp>
        <p:nvSpPr>
          <p:cNvPr id="12" name="円/楕円 8">
            <a:extLst>
              <a:ext uri="{FF2B5EF4-FFF2-40B4-BE49-F238E27FC236}">
                <a16:creationId xmlns:a16="http://schemas.microsoft.com/office/drawing/2014/main" id="{7F9BEB55-F9ED-435C-B94F-2F944E95A1F6}"/>
              </a:ext>
            </a:extLst>
          </p:cNvPr>
          <p:cNvSpPr/>
          <p:nvPr/>
        </p:nvSpPr>
        <p:spPr>
          <a:xfrm>
            <a:off x="2324100" y="4180787"/>
            <a:ext cx="1085850" cy="457887"/>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弧 12">
            <a:extLst>
              <a:ext uri="{FF2B5EF4-FFF2-40B4-BE49-F238E27FC236}">
                <a16:creationId xmlns:a16="http://schemas.microsoft.com/office/drawing/2014/main" id="{66DDE731-12B7-4E4F-9489-79A69DAE84E3}"/>
              </a:ext>
            </a:extLst>
          </p:cNvPr>
          <p:cNvSpPr/>
          <p:nvPr/>
        </p:nvSpPr>
        <p:spPr>
          <a:xfrm>
            <a:off x="3033965" y="4042122"/>
            <a:ext cx="1117600" cy="812800"/>
          </a:xfrm>
          <a:prstGeom prst="arc">
            <a:avLst>
              <a:gd name="adj1" fmla="val 13245394"/>
              <a:gd name="adj2" fmla="val 2052756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5796665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90D56A93-F805-4201-92D7-D505DA3FF809}"/>
              </a:ext>
            </a:extLst>
          </p:cNvPr>
          <p:cNvGrpSpPr/>
          <p:nvPr/>
        </p:nvGrpSpPr>
        <p:grpSpPr>
          <a:xfrm>
            <a:off x="664029" y="2568967"/>
            <a:ext cx="5322440" cy="3046694"/>
            <a:chOff x="838200" y="1574800"/>
            <a:chExt cx="6866863" cy="3930759"/>
          </a:xfrm>
        </p:grpSpPr>
        <p:pic>
          <p:nvPicPr>
            <p:cNvPr id="5" name="図 4">
              <a:extLst>
                <a:ext uri="{FF2B5EF4-FFF2-40B4-BE49-F238E27FC236}">
                  <a16:creationId xmlns:a16="http://schemas.microsoft.com/office/drawing/2014/main" id="{1100F1D6-F466-4E3A-A5A6-4AD2386D309E}"/>
                </a:ext>
              </a:extLst>
            </p:cNvPr>
            <p:cNvPicPr>
              <a:picLocks noChangeAspect="1"/>
            </p:cNvPicPr>
            <p:nvPr/>
          </p:nvPicPr>
          <p:blipFill rotWithShape="1">
            <a:blip r:embed="rId2"/>
            <a:srcRect l="28899" t="36862" r="27118" b="24773"/>
            <a:stretch/>
          </p:blipFill>
          <p:spPr>
            <a:xfrm>
              <a:off x="838200" y="1703496"/>
              <a:ext cx="6866863" cy="3802063"/>
            </a:xfrm>
            <a:prstGeom prst="rect">
              <a:avLst/>
            </a:prstGeom>
          </p:spPr>
        </p:pic>
        <p:sp>
          <p:nvSpPr>
            <p:cNvPr id="7" name="円/楕円 8">
              <a:extLst>
                <a:ext uri="{FF2B5EF4-FFF2-40B4-BE49-F238E27FC236}">
                  <a16:creationId xmlns:a16="http://schemas.microsoft.com/office/drawing/2014/main" id="{C0CB5C98-8693-4709-8579-16517850501E}"/>
                </a:ext>
              </a:extLst>
            </p:cNvPr>
            <p:cNvSpPr/>
            <p:nvPr/>
          </p:nvSpPr>
          <p:spPr>
            <a:xfrm>
              <a:off x="938213" y="2300575"/>
              <a:ext cx="2844138" cy="772825"/>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BC3B651F-1EB9-4B4D-9040-6E5F9CAF9D0B}"/>
                </a:ext>
              </a:extLst>
            </p:cNvPr>
            <p:cNvSpPr/>
            <p:nvPr/>
          </p:nvSpPr>
          <p:spPr>
            <a:xfrm>
              <a:off x="2857500" y="1574800"/>
              <a:ext cx="4533900" cy="698500"/>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(2) </a:t>
            </a:r>
            <a:r>
              <a:rPr lang="en-US" altLang="ja-JP" sz="2400" dirty="0" err="1"/>
              <a:t>mqtt</a:t>
            </a:r>
            <a:r>
              <a:rPr lang="en-US" altLang="ja-JP" sz="2400" dirty="0"/>
              <a:t>  </a:t>
            </a:r>
            <a:r>
              <a:rPr lang="ja-JP" altLang="en-US" sz="2400" dirty="0"/>
              <a:t>購読設定 </a:t>
            </a:r>
            <a:r>
              <a:rPr lang="en-US" altLang="ja-JP" sz="2400" dirty="0"/>
              <a:t>(1/3)</a:t>
            </a:r>
          </a:p>
          <a:p>
            <a:pPr marL="0" indent="0">
              <a:buNone/>
            </a:pPr>
            <a:r>
              <a:rPr lang="en-US" altLang="ja-JP" sz="2400" dirty="0"/>
              <a:t>     STM32</a:t>
            </a:r>
            <a:r>
              <a:rPr lang="ja-JP" altLang="en-US" sz="2400" dirty="0"/>
              <a:t>が</a:t>
            </a:r>
            <a:r>
              <a:rPr lang="en-US" altLang="ja-JP" sz="2400" dirty="0"/>
              <a:t>MQTT</a:t>
            </a:r>
            <a:r>
              <a:rPr lang="ja-JP" altLang="en-US" sz="2400" dirty="0"/>
              <a:t>サーバーと接続直後のメッセージとなります。</a:t>
            </a:r>
            <a:endParaRPr lang="en-US" altLang="ja-JP" sz="2400" dirty="0"/>
          </a:p>
          <a:p>
            <a:pPr marL="0" indent="0">
              <a:buNone/>
            </a:pPr>
            <a:r>
              <a:rPr lang="en-US" altLang="ja-JP" sz="2400" dirty="0"/>
              <a:t>     </a:t>
            </a:r>
            <a:r>
              <a:rPr lang="ja-JP" altLang="en-US" sz="2400" dirty="0"/>
              <a:t>トピック名が</a:t>
            </a:r>
            <a:r>
              <a:rPr lang="en-US" altLang="ja-JP" sz="2400" dirty="0"/>
              <a:t>MQTT</a:t>
            </a:r>
            <a:r>
              <a:rPr lang="ja-JP" altLang="en-US" sz="2400" dirty="0"/>
              <a:t>通信のメッセージ名となります。</a:t>
            </a:r>
            <a:endParaRPr lang="en-US" altLang="ja-JP" sz="2400" dirty="0"/>
          </a:p>
          <a:p>
            <a:pPr marL="0" indent="0">
              <a:buNone/>
            </a:pPr>
            <a:r>
              <a:rPr lang="ja-JP" altLang="en-US" sz="2400" dirty="0"/>
              <a:t>  　</a:t>
            </a:r>
            <a:r>
              <a:rPr lang="en-US" altLang="ja-JP" sz="2400" dirty="0"/>
              <a:t>STM32</a:t>
            </a:r>
            <a:r>
              <a:rPr lang="ja-JP" altLang="en-US" sz="2400" dirty="0"/>
              <a:t>側もこのトピック名でメッセージを送ります。</a:t>
            </a:r>
            <a:endParaRPr lang="en-US" altLang="ja-JP" sz="2400" dirty="0"/>
          </a:p>
          <a:p>
            <a:pPr marL="0" indent="0">
              <a:buNone/>
            </a:pPr>
            <a:endParaRPr lang="en-US" altLang="ja-JP" sz="2400" dirty="0"/>
          </a:p>
        </p:txBody>
      </p:sp>
      <p:pic>
        <p:nvPicPr>
          <p:cNvPr id="6" name="図 5">
            <a:extLst>
              <a:ext uri="{FF2B5EF4-FFF2-40B4-BE49-F238E27FC236}">
                <a16:creationId xmlns:a16="http://schemas.microsoft.com/office/drawing/2014/main" id="{B46A1AD3-4BFB-435B-BF80-8B66A8BAFF2D}"/>
              </a:ext>
            </a:extLst>
          </p:cNvPr>
          <p:cNvPicPr>
            <a:picLocks noChangeAspect="1"/>
          </p:cNvPicPr>
          <p:nvPr/>
        </p:nvPicPr>
        <p:blipFill rotWithShape="1">
          <a:blip r:embed="rId3"/>
          <a:srcRect l="59214" t="18481"/>
          <a:stretch/>
        </p:blipFill>
        <p:spPr>
          <a:xfrm>
            <a:off x="5743352" y="2356521"/>
            <a:ext cx="3370890" cy="4276502"/>
          </a:xfrm>
          <a:prstGeom prst="rect">
            <a:avLst/>
          </a:prstGeom>
        </p:spPr>
      </p:pic>
      <p:sp>
        <p:nvSpPr>
          <p:cNvPr id="12" name="四角形吹き出し 10">
            <a:extLst>
              <a:ext uri="{FF2B5EF4-FFF2-40B4-BE49-F238E27FC236}">
                <a16:creationId xmlns:a16="http://schemas.microsoft.com/office/drawing/2014/main" id="{E55C934C-B3A6-44BA-955D-363E8A8215DC}"/>
              </a:ext>
            </a:extLst>
          </p:cNvPr>
          <p:cNvSpPr/>
          <p:nvPr/>
        </p:nvSpPr>
        <p:spPr>
          <a:xfrm>
            <a:off x="9049980" y="3404854"/>
            <a:ext cx="2662320" cy="639437"/>
          </a:xfrm>
          <a:prstGeom prst="wedgeRectCallout">
            <a:avLst>
              <a:gd name="adj1" fmla="val -59635"/>
              <a:gd name="adj2" fmla="val -5254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a:t>
            </a:r>
            <a:r>
              <a:rPr kumimoji="1" lang="ja-JP" altLang="en-US" sz="1600" dirty="0">
                <a:solidFill>
                  <a:schemeClr val="tx1"/>
                </a:solidFill>
              </a:rPr>
              <a:t> サーバ設定変更</a:t>
            </a:r>
            <a:endParaRPr kumimoji="1" lang="en-US" altLang="ja-JP" sz="1600" dirty="0">
              <a:solidFill>
                <a:schemeClr val="tx1"/>
              </a:solidFill>
            </a:endParaRPr>
          </a:p>
          <a:p>
            <a:r>
              <a:rPr lang="ja-JP" altLang="en-US" sz="1600" dirty="0">
                <a:solidFill>
                  <a:schemeClr val="tx1"/>
                </a:solidFill>
              </a:rPr>
              <a:t>      鉛筆ボタンをクリック</a:t>
            </a:r>
            <a:endParaRPr kumimoji="1" lang="ja-JP" altLang="en-US" sz="1600" dirty="0">
              <a:solidFill>
                <a:schemeClr val="tx1"/>
              </a:solidFill>
            </a:endParaRPr>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2475737" y="5263640"/>
            <a:ext cx="2836491" cy="1183626"/>
          </a:xfrm>
          <a:prstGeom prst="wedgeRectCallout">
            <a:avLst>
              <a:gd name="adj1" fmla="val 79384"/>
              <a:gd name="adj2" fmla="val -12612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user/feeds/hello</a:t>
            </a:r>
          </a:p>
          <a:p>
            <a:r>
              <a:rPr kumimoji="1" lang="en-US" altLang="ja-JP" sz="1600" dirty="0">
                <a:solidFill>
                  <a:schemeClr val="tx1"/>
                </a:solidFill>
              </a:rPr>
              <a:t>QoS            : 2</a:t>
            </a:r>
          </a:p>
          <a:p>
            <a:r>
              <a:rPr lang="ja-JP" altLang="en-US" sz="1600" dirty="0">
                <a:solidFill>
                  <a:schemeClr val="tx1"/>
                </a:solidFill>
              </a:rPr>
              <a:t>名前          </a:t>
            </a:r>
            <a:r>
              <a:rPr lang="en-US" altLang="ja-JP" sz="1600" dirty="0">
                <a:solidFill>
                  <a:schemeClr val="tx1"/>
                </a:solidFill>
              </a:rPr>
              <a:t>: (</a:t>
            </a:r>
            <a:r>
              <a:rPr lang="ja-JP" altLang="en-US" sz="1600" dirty="0">
                <a:solidFill>
                  <a:schemeClr val="tx1"/>
                </a:solidFill>
              </a:rPr>
              <a:t>なし</a:t>
            </a:r>
            <a:r>
              <a:rPr lang="en-US" altLang="ja-JP" sz="1600" dirty="0">
                <a:solidFill>
                  <a:schemeClr val="tx1"/>
                </a:solidFill>
              </a:rPr>
              <a:t>)</a:t>
            </a:r>
            <a:endParaRPr kumimoji="1" lang="ja-JP" altLang="en-US" sz="1600" dirty="0">
              <a:solidFill>
                <a:schemeClr val="tx1"/>
              </a:solidFill>
            </a:endParaRPr>
          </a:p>
        </p:txBody>
      </p:sp>
    </p:spTree>
    <p:extLst>
      <p:ext uri="{BB962C8B-B14F-4D97-AF65-F5344CB8AC3E}">
        <p14:creationId xmlns:p14="http://schemas.microsoft.com/office/powerpoint/2010/main" val="22148065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DB38518-8A8C-4906-B969-29F74F4CC396}"/>
              </a:ext>
            </a:extLst>
          </p:cNvPr>
          <p:cNvPicPr>
            <a:picLocks noChangeAspect="1"/>
          </p:cNvPicPr>
          <p:nvPr/>
        </p:nvPicPr>
        <p:blipFill>
          <a:blip r:embed="rId2"/>
          <a:stretch>
            <a:fillRect/>
          </a:stretch>
        </p:blipFill>
        <p:spPr>
          <a:xfrm>
            <a:off x="3149600" y="1946613"/>
            <a:ext cx="6354762" cy="4597062"/>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6394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(3) </a:t>
            </a:r>
            <a:r>
              <a:rPr lang="ja-JP" altLang="en-US" sz="2400" dirty="0"/>
              <a:t>自分の</a:t>
            </a:r>
            <a:r>
              <a:rPr lang="en-US" altLang="ja-JP" sz="2400" dirty="0"/>
              <a:t>PC</a:t>
            </a:r>
            <a:r>
              <a:rPr lang="ja-JP" altLang="en-US" sz="2400" dirty="0"/>
              <a:t>の</a:t>
            </a:r>
            <a:r>
              <a:rPr lang="en-US" altLang="ja-JP" sz="2400" dirty="0"/>
              <a:t>IP</a:t>
            </a:r>
            <a:r>
              <a:rPr lang="ja-JP" altLang="en-US" sz="2400" dirty="0"/>
              <a:t>アドレスを確かめる</a:t>
            </a:r>
            <a:endParaRPr lang="en-US" altLang="ja-JP" sz="2400" dirty="0"/>
          </a:p>
          <a:p>
            <a:pPr marL="0" indent="0">
              <a:buNone/>
            </a:pPr>
            <a:r>
              <a:rPr lang="ja-JP" altLang="en-US" sz="2400" dirty="0"/>
              <a:t>      コマンドプロンプトを起動し以下のコマンドを入力。</a:t>
            </a:r>
            <a:r>
              <a:rPr lang="en-US" altLang="ja-JP" sz="2400" dirty="0">
                <a:solidFill>
                  <a:srgbClr val="FF0000"/>
                </a:solidFill>
              </a:rPr>
              <a:t>IPv4</a:t>
            </a:r>
            <a:r>
              <a:rPr lang="ja-JP" altLang="en-US" sz="2400" dirty="0">
                <a:solidFill>
                  <a:srgbClr val="FF0000"/>
                </a:solidFill>
              </a:rPr>
              <a:t>アドレス</a:t>
            </a:r>
            <a:r>
              <a:rPr lang="ja-JP" altLang="en-US" sz="2400" dirty="0"/>
              <a:t>が</a:t>
            </a:r>
            <a:r>
              <a:rPr lang="en-US" altLang="ja-JP" sz="2400" dirty="0"/>
              <a:t>IP</a:t>
            </a:r>
            <a:r>
              <a:rPr lang="ja-JP" altLang="en-US" sz="2400" dirty="0"/>
              <a:t>アドレスです。</a:t>
            </a:r>
            <a:endParaRPr lang="en-US" altLang="ja-JP" sz="2400" dirty="0"/>
          </a:p>
          <a:p>
            <a:pPr marL="0" indent="0">
              <a:buNone/>
            </a:pPr>
            <a:r>
              <a:rPr lang="en-US" altLang="ja-JP" sz="2400" dirty="0"/>
              <a:t>      </a:t>
            </a:r>
            <a:r>
              <a:rPr lang="ja-JP" altLang="en-US" sz="2400" dirty="0"/>
              <a:t>コマンド：</a:t>
            </a:r>
            <a:r>
              <a:rPr lang="en-US" altLang="ja-JP" sz="2400" dirty="0"/>
              <a:t>ipconfig</a:t>
            </a:r>
          </a:p>
        </p:txBody>
      </p:sp>
      <p:sp>
        <p:nvSpPr>
          <p:cNvPr id="11" name="円/楕円 8">
            <a:extLst>
              <a:ext uri="{FF2B5EF4-FFF2-40B4-BE49-F238E27FC236}">
                <a16:creationId xmlns:a16="http://schemas.microsoft.com/office/drawing/2014/main" id="{CE99EB89-4450-4775-A140-44BC6D8C4863}"/>
              </a:ext>
            </a:extLst>
          </p:cNvPr>
          <p:cNvSpPr/>
          <p:nvPr/>
        </p:nvSpPr>
        <p:spPr>
          <a:xfrm>
            <a:off x="3129863" y="5288693"/>
            <a:ext cx="3432481" cy="28987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8">
            <a:extLst>
              <a:ext uri="{FF2B5EF4-FFF2-40B4-BE49-F238E27FC236}">
                <a16:creationId xmlns:a16="http://schemas.microsoft.com/office/drawing/2014/main" id="{35E4C607-62EF-467F-ACA8-7F87CE47CDB7}"/>
              </a:ext>
            </a:extLst>
          </p:cNvPr>
          <p:cNvSpPr/>
          <p:nvPr/>
        </p:nvSpPr>
        <p:spPr>
          <a:xfrm>
            <a:off x="4018823" y="2441536"/>
            <a:ext cx="830004" cy="190728"/>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430974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(4)</a:t>
            </a:r>
            <a:r>
              <a:rPr lang="ja-JP" altLang="en-US" sz="2400" dirty="0"/>
              <a:t> </a:t>
            </a:r>
            <a:r>
              <a:rPr lang="en-US" altLang="ja-JP" sz="2400" dirty="0"/>
              <a:t>MQTT</a:t>
            </a:r>
            <a:r>
              <a:rPr lang="ja-JP" altLang="en-US" sz="2400" dirty="0"/>
              <a:t>サーバの設定 その１</a:t>
            </a:r>
            <a:endParaRPr lang="en-US" altLang="ja-JP" sz="2400" dirty="0"/>
          </a:p>
          <a:p>
            <a:pPr marL="0" indent="0">
              <a:buNone/>
            </a:pPr>
            <a:r>
              <a:rPr lang="en-US" altLang="ja-JP" sz="2400" dirty="0"/>
              <a:t> STM32</a:t>
            </a:r>
            <a:r>
              <a:rPr lang="ja-JP" altLang="en-US" sz="2400" dirty="0"/>
              <a:t>が</a:t>
            </a:r>
            <a:r>
              <a:rPr lang="en-US" altLang="ja-JP" sz="2400" dirty="0"/>
              <a:t>MQTT</a:t>
            </a:r>
            <a:r>
              <a:rPr lang="ja-JP" altLang="en-US" sz="2400" dirty="0"/>
              <a:t>サーバーと接続直後のメッセージとなります。</a:t>
            </a:r>
            <a:endParaRPr lang="en-US" altLang="ja-JP" sz="2400" dirty="0"/>
          </a:p>
          <a:p>
            <a:pPr marL="0" indent="0">
              <a:buNone/>
            </a:pPr>
            <a:endParaRPr lang="en-US" altLang="ja-JP" sz="2400" dirty="0"/>
          </a:p>
        </p:txBody>
      </p:sp>
      <p:pic>
        <p:nvPicPr>
          <p:cNvPr id="6" name="図 5">
            <a:extLst>
              <a:ext uri="{FF2B5EF4-FFF2-40B4-BE49-F238E27FC236}">
                <a16:creationId xmlns:a16="http://schemas.microsoft.com/office/drawing/2014/main" id="{B46A1AD3-4BFB-435B-BF80-8B66A8BAFF2D}"/>
              </a:ext>
            </a:extLst>
          </p:cNvPr>
          <p:cNvPicPr>
            <a:picLocks noChangeAspect="1"/>
          </p:cNvPicPr>
          <p:nvPr/>
        </p:nvPicPr>
        <p:blipFill rotWithShape="1">
          <a:blip r:embed="rId2"/>
          <a:srcRect l="75444" t="18481"/>
          <a:stretch/>
        </p:blipFill>
        <p:spPr>
          <a:xfrm>
            <a:off x="185059" y="1604196"/>
            <a:ext cx="2369425" cy="4992687"/>
          </a:xfrm>
          <a:prstGeom prst="rect">
            <a:avLst/>
          </a:prstGeom>
        </p:spPr>
      </p:pic>
      <p:pic>
        <p:nvPicPr>
          <p:cNvPr id="2" name="図 1">
            <a:extLst>
              <a:ext uri="{FF2B5EF4-FFF2-40B4-BE49-F238E27FC236}">
                <a16:creationId xmlns:a16="http://schemas.microsoft.com/office/drawing/2014/main" id="{811E5EA2-ECAE-4822-8E0F-A45261193E12}"/>
              </a:ext>
            </a:extLst>
          </p:cNvPr>
          <p:cNvPicPr>
            <a:picLocks noChangeAspect="1"/>
          </p:cNvPicPr>
          <p:nvPr/>
        </p:nvPicPr>
        <p:blipFill rotWithShape="1">
          <a:blip r:embed="rId3"/>
          <a:srcRect l="48646" t="18481"/>
          <a:stretch/>
        </p:blipFill>
        <p:spPr>
          <a:xfrm>
            <a:off x="2827938" y="1604196"/>
            <a:ext cx="4955040" cy="4992687"/>
          </a:xfrm>
          <a:prstGeom prst="rect">
            <a:avLst/>
          </a:prstGeom>
        </p:spPr>
      </p:pic>
      <p:sp>
        <p:nvSpPr>
          <p:cNvPr id="11" name="下矢印 1">
            <a:extLst>
              <a:ext uri="{FF2B5EF4-FFF2-40B4-BE49-F238E27FC236}">
                <a16:creationId xmlns:a16="http://schemas.microsoft.com/office/drawing/2014/main" id="{C3D5AAB6-311A-42D7-AFC8-F4AFE256B04F}"/>
              </a:ext>
            </a:extLst>
          </p:cNvPr>
          <p:cNvSpPr/>
          <p:nvPr/>
        </p:nvSpPr>
        <p:spPr>
          <a:xfrm rot="16200000">
            <a:off x="2155597" y="2620022"/>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8056430" y="1756229"/>
            <a:ext cx="3950511" cy="3018971"/>
          </a:xfrm>
          <a:prstGeom prst="wedgeRectCallout">
            <a:avLst>
              <a:gd name="adj1" fmla="val -59167"/>
              <a:gd name="adj2" fmla="val -2074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rPr>
              <a:t>MQTT</a:t>
            </a:r>
            <a:r>
              <a:rPr lang="ja-JP" altLang="en-US" sz="1600" dirty="0">
                <a:solidFill>
                  <a:schemeClr val="tx1"/>
                </a:solidFill>
              </a:rPr>
              <a:t>サーバの接続設定を行います</a:t>
            </a:r>
            <a:endParaRPr lang="en-US" altLang="ja-JP" sz="1600" dirty="0">
              <a:solidFill>
                <a:schemeClr val="tx1"/>
              </a:solidFill>
            </a:endParaRPr>
          </a:p>
          <a:p>
            <a:endParaRPr kumimoji="1" lang="en-US" altLang="ja-JP" sz="1600" dirty="0">
              <a:solidFill>
                <a:schemeClr val="tx1"/>
              </a:solidFill>
            </a:endParaRPr>
          </a:p>
          <a:p>
            <a:r>
              <a:rPr lang="ja-JP" altLang="en-US" sz="1600" dirty="0">
                <a:solidFill>
                  <a:schemeClr val="tx1"/>
                </a:solidFill>
              </a:rPr>
              <a:t>名前 </a:t>
            </a:r>
            <a:r>
              <a:rPr lang="en-US" altLang="ja-JP" sz="1600" dirty="0">
                <a:solidFill>
                  <a:schemeClr val="tx1"/>
                </a:solidFill>
              </a:rPr>
              <a:t>: MQTT_BROKER</a:t>
            </a:r>
            <a:endParaRPr kumimoji="1" lang="en-US" altLang="ja-JP" sz="1600" dirty="0">
              <a:solidFill>
                <a:schemeClr val="tx1"/>
              </a:solidFill>
            </a:endParaRPr>
          </a:p>
          <a:p>
            <a:endParaRPr kumimoji="1" lang="en-US" altLang="ja-JP" sz="1600" dirty="0">
              <a:solidFill>
                <a:schemeClr val="tx1"/>
              </a:solidFill>
            </a:endParaRPr>
          </a:p>
          <a:p>
            <a:r>
              <a:rPr kumimoji="1" lang="ja-JP" altLang="en-US" sz="1600" dirty="0">
                <a:solidFill>
                  <a:schemeClr val="tx1"/>
                </a:solidFill>
              </a:rPr>
              <a:t>サーバ                      ：自</a:t>
            </a:r>
            <a:r>
              <a:rPr kumimoji="1" lang="en-US" altLang="ja-JP" sz="1600" dirty="0">
                <a:solidFill>
                  <a:schemeClr val="tx1"/>
                </a:solidFill>
              </a:rPr>
              <a:t>PC</a:t>
            </a:r>
            <a:r>
              <a:rPr kumimoji="1" lang="ja-JP" altLang="en-US" sz="1600" dirty="0">
                <a:solidFill>
                  <a:schemeClr val="tx1"/>
                </a:solidFill>
              </a:rPr>
              <a:t>の</a:t>
            </a:r>
            <a:r>
              <a:rPr kumimoji="1" lang="en-US" altLang="ja-JP" sz="1600" dirty="0">
                <a:solidFill>
                  <a:schemeClr val="tx1"/>
                </a:solidFill>
              </a:rPr>
              <a:t>IP</a:t>
            </a:r>
            <a:r>
              <a:rPr kumimoji="1" lang="ja-JP" altLang="en-US" sz="1600" dirty="0">
                <a:solidFill>
                  <a:schemeClr val="tx1"/>
                </a:solidFill>
              </a:rPr>
              <a:t>アドレスを指定</a:t>
            </a:r>
            <a:endParaRPr kumimoji="1" lang="en-US" altLang="ja-JP" sz="1600" dirty="0">
              <a:solidFill>
                <a:schemeClr val="tx1"/>
              </a:solidFill>
            </a:endParaRPr>
          </a:p>
          <a:p>
            <a:r>
              <a:rPr lang="ja-JP" altLang="en-US" sz="1600" dirty="0">
                <a:solidFill>
                  <a:schemeClr val="tx1"/>
                </a:solidFill>
              </a:rPr>
              <a:t>ポート                         ：</a:t>
            </a:r>
            <a:r>
              <a:rPr lang="en-US" altLang="ja-JP" sz="1600" dirty="0">
                <a:solidFill>
                  <a:schemeClr val="tx1"/>
                </a:solidFill>
              </a:rPr>
              <a:t>1883</a:t>
            </a:r>
          </a:p>
          <a:p>
            <a:r>
              <a:rPr kumimoji="1" lang="en-US" altLang="ja-JP" sz="1600" dirty="0">
                <a:solidFill>
                  <a:schemeClr val="tx1"/>
                </a:solidFill>
              </a:rPr>
              <a:t>SSL/TLS</a:t>
            </a:r>
            <a:r>
              <a:rPr kumimoji="1" lang="ja-JP" altLang="en-US" sz="1600" dirty="0">
                <a:solidFill>
                  <a:schemeClr val="tx1"/>
                </a:solidFill>
              </a:rPr>
              <a:t>接続を使用 ：チェックなし</a:t>
            </a:r>
            <a:endParaRPr kumimoji="1" lang="en-US" altLang="ja-JP" sz="1600" dirty="0">
              <a:solidFill>
                <a:schemeClr val="tx1"/>
              </a:solidFill>
            </a:endParaRPr>
          </a:p>
          <a:p>
            <a:r>
              <a:rPr lang="ja-JP" altLang="en-US" sz="1600" dirty="0">
                <a:solidFill>
                  <a:schemeClr val="tx1"/>
                </a:solidFill>
              </a:rPr>
              <a:t>クライアント               ： </a:t>
            </a:r>
            <a:r>
              <a:rPr lang="en-US" altLang="ja-JP" sz="1600" dirty="0">
                <a:solidFill>
                  <a:schemeClr val="tx1"/>
                </a:solidFill>
              </a:rPr>
              <a:t>(</a:t>
            </a:r>
            <a:r>
              <a:rPr lang="ja-JP" altLang="en-US" sz="1600" dirty="0">
                <a:solidFill>
                  <a:schemeClr val="tx1"/>
                </a:solidFill>
              </a:rPr>
              <a:t>空白のまま</a:t>
            </a:r>
            <a:r>
              <a:rPr lang="en-US" altLang="ja-JP" sz="1600" dirty="0">
                <a:solidFill>
                  <a:schemeClr val="tx1"/>
                </a:solidFill>
              </a:rPr>
              <a:t>)</a:t>
            </a:r>
          </a:p>
          <a:p>
            <a:r>
              <a:rPr kumimoji="1" lang="ja-JP" altLang="en-US" sz="1600" dirty="0">
                <a:solidFill>
                  <a:schemeClr val="tx1"/>
                </a:solidFill>
              </a:rPr>
              <a:t>キープアライブ時間 </a:t>
            </a:r>
            <a:r>
              <a:rPr lang="en-US" altLang="ja-JP" sz="1600" dirty="0">
                <a:solidFill>
                  <a:schemeClr val="tx1"/>
                </a:solidFill>
              </a:rPr>
              <a:t>:</a:t>
            </a:r>
            <a:r>
              <a:rPr lang="ja-JP" altLang="en-US" sz="1600" dirty="0">
                <a:solidFill>
                  <a:schemeClr val="tx1"/>
                </a:solidFill>
              </a:rPr>
              <a:t> </a:t>
            </a:r>
            <a:r>
              <a:rPr lang="en-US" altLang="ja-JP" sz="1600" dirty="0">
                <a:solidFill>
                  <a:schemeClr val="tx1"/>
                </a:solidFill>
              </a:rPr>
              <a:t>60 </a:t>
            </a:r>
          </a:p>
          <a:p>
            <a:r>
              <a:rPr lang="ja-JP" altLang="en-US" sz="1600" dirty="0">
                <a:solidFill>
                  <a:schemeClr val="tx1"/>
                </a:solidFill>
              </a:rPr>
              <a:t>セッションの初期化 ：チェック</a:t>
            </a:r>
            <a:r>
              <a:rPr lang="en-US" altLang="ja-JP" sz="1600" dirty="0">
                <a:solidFill>
                  <a:schemeClr val="tx1"/>
                </a:solidFill>
              </a:rPr>
              <a:t>ON</a:t>
            </a:r>
          </a:p>
        </p:txBody>
      </p:sp>
    </p:spTree>
    <p:extLst>
      <p:ext uri="{BB962C8B-B14F-4D97-AF65-F5344CB8AC3E}">
        <p14:creationId xmlns:p14="http://schemas.microsoft.com/office/powerpoint/2010/main" val="4424142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B23103F-94F1-431A-857B-F02BC07DE50E}"/>
              </a:ext>
            </a:extLst>
          </p:cNvPr>
          <p:cNvPicPr>
            <a:picLocks noChangeAspect="1"/>
          </p:cNvPicPr>
          <p:nvPr/>
        </p:nvPicPr>
        <p:blipFill rotWithShape="1">
          <a:blip r:embed="rId2"/>
          <a:srcRect l="48044" t="18481"/>
          <a:stretch/>
        </p:blipFill>
        <p:spPr>
          <a:xfrm>
            <a:off x="2798908" y="1582170"/>
            <a:ext cx="5013098" cy="4992687"/>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(5)</a:t>
            </a:r>
            <a:r>
              <a:rPr lang="ja-JP" altLang="en-US" sz="2400" dirty="0"/>
              <a:t> </a:t>
            </a:r>
            <a:r>
              <a:rPr lang="en-US" altLang="ja-JP" sz="2400" dirty="0"/>
              <a:t>MQTT</a:t>
            </a:r>
            <a:r>
              <a:rPr lang="ja-JP" altLang="en-US" sz="2400" dirty="0"/>
              <a:t>サーバの設定 その２</a:t>
            </a:r>
            <a:endParaRPr lang="en-US" altLang="ja-JP" sz="2400" dirty="0"/>
          </a:p>
          <a:p>
            <a:pPr marL="0" indent="0">
              <a:buNone/>
            </a:pPr>
            <a:r>
              <a:rPr lang="en-US" altLang="ja-JP" sz="2400" dirty="0"/>
              <a:t> STM32</a:t>
            </a:r>
            <a:r>
              <a:rPr lang="ja-JP" altLang="en-US" sz="2400" dirty="0"/>
              <a:t>が</a:t>
            </a:r>
            <a:r>
              <a:rPr lang="en-US" altLang="ja-JP" sz="2400" dirty="0"/>
              <a:t>MQTT</a:t>
            </a:r>
            <a:r>
              <a:rPr lang="ja-JP" altLang="en-US" sz="2400" dirty="0"/>
              <a:t>サーバーと接続直後のメッセージとなります。</a:t>
            </a:r>
            <a:endParaRPr lang="en-US" altLang="ja-JP" sz="2400" dirty="0"/>
          </a:p>
          <a:p>
            <a:pPr marL="0" indent="0">
              <a:buNone/>
            </a:pPr>
            <a:endParaRPr lang="en-US" altLang="ja-JP" sz="2400" dirty="0"/>
          </a:p>
        </p:txBody>
      </p:sp>
      <p:pic>
        <p:nvPicPr>
          <p:cNvPr id="6" name="図 5">
            <a:extLst>
              <a:ext uri="{FF2B5EF4-FFF2-40B4-BE49-F238E27FC236}">
                <a16:creationId xmlns:a16="http://schemas.microsoft.com/office/drawing/2014/main" id="{B46A1AD3-4BFB-435B-BF80-8B66A8BAFF2D}"/>
              </a:ext>
            </a:extLst>
          </p:cNvPr>
          <p:cNvPicPr>
            <a:picLocks noChangeAspect="1"/>
          </p:cNvPicPr>
          <p:nvPr/>
        </p:nvPicPr>
        <p:blipFill rotWithShape="1">
          <a:blip r:embed="rId3"/>
          <a:srcRect l="75444" t="18481"/>
          <a:stretch/>
        </p:blipFill>
        <p:spPr>
          <a:xfrm>
            <a:off x="185059" y="1582170"/>
            <a:ext cx="2369425" cy="4992687"/>
          </a:xfrm>
          <a:prstGeom prst="rect">
            <a:avLst/>
          </a:prstGeom>
        </p:spPr>
      </p:pic>
      <p:sp>
        <p:nvSpPr>
          <p:cNvPr id="11" name="下矢印 1">
            <a:extLst>
              <a:ext uri="{FF2B5EF4-FFF2-40B4-BE49-F238E27FC236}">
                <a16:creationId xmlns:a16="http://schemas.microsoft.com/office/drawing/2014/main" id="{C3D5AAB6-311A-42D7-AFC8-F4AFE256B04F}"/>
              </a:ext>
            </a:extLst>
          </p:cNvPr>
          <p:cNvSpPr/>
          <p:nvPr/>
        </p:nvSpPr>
        <p:spPr>
          <a:xfrm rot="16200000">
            <a:off x="2155597" y="2576479"/>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7892169" y="2772651"/>
            <a:ext cx="2891945" cy="1663753"/>
          </a:xfrm>
          <a:prstGeom prst="wedgeRectCallout">
            <a:avLst>
              <a:gd name="adj1" fmla="val -59167"/>
              <a:gd name="adj2" fmla="val -2074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MQTT</a:t>
            </a:r>
            <a:r>
              <a:rPr kumimoji="1" lang="ja-JP" altLang="en-US" sz="1600" dirty="0">
                <a:solidFill>
                  <a:schemeClr val="tx1"/>
                </a:solidFill>
              </a:rPr>
              <a:t>サーバに接続するユーザ設定を行います</a:t>
            </a:r>
            <a:endParaRPr kumimoji="1" lang="en-US" altLang="ja-JP" sz="1600" dirty="0">
              <a:solidFill>
                <a:schemeClr val="tx1"/>
              </a:solidFill>
            </a:endParaRPr>
          </a:p>
          <a:p>
            <a:endParaRPr kumimoji="1" lang="en-US" altLang="ja-JP" sz="1600" dirty="0">
              <a:solidFill>
                <a:schemeClr val="tx1"/>
              </a:solidFill>
            </a:endParaRPr>
          </a:p>
          <a:p>
            <a:r>
              <a:rPr kumimoji="1" lang="ja-JP" altLang="en-US" sz="1600" dirty="0">
                <a:solidFill>
                  <a:schemeClr val="tx1"/>
                </a:solidFill>
              </a:rPr>
              <a:t>ユーザ名         ： </a:t>
            </a:r>
            <a:r>
              <a:rPr kumimoji="1" lang="en-US" altLang="ja-JP" sz="1600" dirty="0">
                <a:solidFill>
                  <a:schemeClr val="tx1"/>
                </a:solidFill>
              </a:rPr>
              <a:t>user</a:t>
            </a:r>
          </a:p>
          <a:p>
            <a:r>
              <a:rPr lang="ja-JP" altLang="en-US" sz="1600" dirty="0">
                <a:solidFill>
                  <a:schemeClr val="tx1"/>
                </a:solidFill>
              </a:rPr>
              <a:t>パスワード      ： </a:t>
            </a:r>
            <a:r>
              <a:rPr lang="en-US" altLang="ja-JP" sz="1600" dirty="0">
                <a:solidFill>
                  <a:schemeClr val="tx1"/>
                </a:solidFill>
              </a:rPr>
              <a:t>pass</a:t>
            </a:r>
          </a:p>
        </p:txBody>
      </p:sp>
    </p:spTree>
    <p:extLst>
      <p:ext uri="{BB962C8B-B14F-4D97-AF65-F5344CB8AC3E}">
        <p14:creationId xmlns:p14="http://schemas.microsoft.com/office/powerpoint/2010/main" val="4081584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90D56A93-F805-4201-92D7-D505DA3FF809}"/>
              </a:ext>
            </a:extLst>
          </p:cNvPr>
          <p:cNvGrpSpPr/>
          <p:nvPr/>
        </p:nvGrpSpPr>
        <p:grpSpPr>
          <a:xfrm>
            <a:off x="629556" y="2568967"/>
            <a:ext cx="5322440" cy="3009985"/>
            <a:chOff x="793724" y="1574800"/>
            <a:chExt cx="6866863" cy="3883398"/>
          </a:xfrm>
        </p:grpSpPr>
        <p:pic>
          <p:nvPicPr>
            <p:cNvPr id="5" name="図 4">
              <a:extLst>
                <a:ext uri="{FF2B5EF4-FFF2-40B4-BE49-F238E27FC236}">
                  <a16:creationId xmlns:a16="http://schemas.microsoft.com/office/drawing/2014/main" id="{1100F1D6-F466-4E3A-A5A6-4AD2386D309E}"/>
                </a:ext>
              </a:extLst>
            </p:cNvPr>
            <p:cNvPicPr>
              <a:picLocks noChangeAspect="1"/>
            </p:cNvPicPr>
            <p:nvPr/>
          </p:nvPicPr>
          <p:blipFill rotWithShape="1">
            <a:blip r:embed="rId2"/>
            <a:srcRect l="28899" t="36862" r="27118" b="24773"/>
            <a:stretch/>
          </p:blipFill>
          <p:spPr>
            <a:xfrm>
              <a:off x="793724" y="1656135"/>
              <a:ext cx="6866863" cy="3802063"/>
            </a:xfrm>
            <a:prstGeom prst="rect">
              <a:avLst/>
            </a:prstGeom>
          </p:spPr>
        </p:pic>
        <p:sp>
          <p:nvSpPr>
            <p:cNvPr id="7" name="円/楕円 8">
              <a:extLst>
                <a:ext uri="{FF2B5EF4-FFF2-40B4-BE49-F238E27FC236}">
                  <a16:creationId xmlns:a16="http://schemas.microsoft.com/office/drawing/2014/main" id="{C0CB5C98-8693-4709-8579-16517850501E}"/>
                </a:ext>
              </a:extLst>
            </p:cNvPr>
            <p:cNvSpPr/>
            <p:nvPr/>
          </p:nvSpPr>
          <p:spPr>
            <a:xfrm>
              <a:off x="869429" y="2997345"/>
              <a:ext cx="2844138" cy="772825"/>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BC3B651F-1EB9-4B4D-9040-6E5F9CAF9D0B}"/>
                </a:ext>
              </a:extLst>
            </p:cNvPr>
            <p:cNvSpPr/>
            <p:nvPr/>
          </p:nvSpPr>
          <p:spPr>
            <a:xfrm>
              <a:off x="2857500" y="1574800"/>
              <a:ext cx="4533900" cy="1422545"/>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(6) </a:t>
            </a:r>
            <a:r>
              <a:rPr lang="en-US" altLang="ja-JP" sz="2400" dirty="0" err="1"/>
              <a:t>mqtt</a:t>
            </a:r>
            <a:r>
              <a:rPr lang="en-US" altLang="ja-JP" sz="2400" dirty="0"/>
              <a:t>  </a:t>
            </a:r>
            <a:r>
              <a:rPr lang="ja-JP" altLang="en-US" sz="2400" dirty="0"/>
              <a:t>購読設定 </a:t>
            </a:r>
            <a:r>
              <a:rPr lang="en-US" altLang="ja-JP" sz="2400" dirty="0"/>
              <a:t>(2/3)</a:t>
            </a:r>
          </a:p>
          <a:p>
            <a:pPr marL="0" indent="0">
              <a:buNone/>
            </a:pPr>
            <a:r>
              <a:rPr lang="en-US" altLang="ja-JP" sz="2400" dirty="0"/>
              <a:t>     STM32</a:t>
            </a:r>
            <a:r>
              <a:rPr lang="ja-JP" altLang="en-US" sz="2400" dirty="0"/>
              <a:t>の温度・湿度センサの 温度 の値 </a:t>
            </a:r>
            <a:r>
              <a:rPr lang="en-US" altLang="ja-JP" sz="2400" dirty="0"/>
              <a:t>(user/feeds/temp) </a:t>
            </a:r>
            <a:r>
              <a:rPr lang="ja-JP" altLang="en-US" sz="2400" dirty="0"/>
              <a:t>を購読します。</a:t>
            </a:r>
            <a:endParaRPr lang="en-US" altLang="ja-JP" sz="2400" dirty="0"/>
          </a:p>
          <a:p>
            <a:pPr marL="0" indent="0">
              <a:buNone/>
            </a:pPr>
            <a:endParaRPr lang="en-US" altLang="ja-JP" sz="2400" dirty="0"/>
          </a:p>
          <a:p>
            <a:pPr marL="0" indent="0">
              <a:buNone/>
            </a:pPr>
            <a:endParaRPr lang="en-US" altLang="ja-JP" sz="2400" dirty="0"/>
          </a:p>
        </p:txBody>
      </p:sp>
      <p:pic>
        <p:nvPicPr>
          <p:cNvPr id="2" name="図 1">
            <a:extLst>
              <a:ext uri="{FF2B5EF4-FFF2-40B4-BE49-F238E27FC236}">
                <a16:creationId xmlns:a16="http://schemas.microsoft.com/office/drawing/2014/main" id="{C7D565D2-B0D4-492F-9FD4-3424B1F6C137}"/>
              </a:ext>
            </a:extLst>
          </p:cNvPr>
          <p:cNvPicPr>
            <a:picLocks noChangeAspect="1"/>
          </p:cNvPicPr>
          <p:nvPr/>
        </p:nvPicPr>
        <p:blipFill rotWithShape="1">
          <a:blip r:embed="rId3"/>
          <a:srcRect l="59482" t="18555"/>
          <a:stretch/>
        </p:blipFill>
        <p:spPr>
          <a:xfrm>
            <a:off x="5743352" y="2219235"/>
            <a:ext cx="3468747" cy="4425822"/>
          </a:xfrm>
          <a:prstGeom prst="rect">
            <a:avLst/>
          </a:prstGeom>
        </p:spPr>
      </p:pic>
      <p:sp>
        <p:nvSpPr>
          <p:cNvPr id="13" name="四角形吹き出し 10">
            <a:extLst>
              <a:ext uri="{FF2B5EF4-FFF2-40B4-BE49-F238E27FC236}">
                <a16:creationId xmlns:a16="http://schemas.microsoft.com/office/drawing/2014/main" id="{45F40908-2584-4F13-AF4B-A7B1414106B6}"/>
              </a:ext>
            </a:extLst>
          </p:cNvPr>
          <p:cNvSpPr/>
          <p:nvPr/>
        </p:nvSpPr>
        <p:spPr>
          <a:xfrm>
            <a:off x="2475737" y="5263640"/>
            <a:ext cx="2836491" cy="1183626"/>
          </a:xfrm>
          <a:prstGeom prst="wedgeRectCallout">
            <a:avLst>
              <a:gd name="adj1" fmla="val 79384"/>
              <a:gd name="adj2" fmla="val -12612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user/feeds/temp</a:t>
            </a:r>
          </a:p>
          <a:p>
            <a:r>
              <a:rPr kumimoji="1" lang="en-US" altLang="ja-JP" sz="1600" dirty="0">
                <a:solidFill>
                  <a:schemeClr val="tx1"/>
                </a:solidFill>
              </a:rPr>
              <a:t>QoS            : 2</a:t>
            </a:r>
          </a:p>
          <a:p>
            <a:r>
              <a:rPr lang="ja-JP" altLang="en-US" sz="1600" dirty="0">
                <a:solidFill>
                  <a:schemeClr val="tx1"/>
                </a:solidFill>
              </a:rPr>
              <a:t>名前          </a:t>
            </a:r>
            <a:r>
              <a:rPr lang="en-US" altLang="ja-JP" sz="1600" dirty="0">
                <a:solidFill>
                  <a:schemeClr val="tx1"/>
                </a:solidFill>
              </a:rPr>
              <a:t>: (</a:t>
            </a:r>
            <a:r>
              <a:rPr lang="ja-JP" altLang="en-US" sz="1600" dirty="0">
                <a:solidFill>
                  <a:schemeClr val="tx1"/>
                </a:solidFill>
              </a:rPr>
              <a:t>なし</a:t>
            </a:r>
            <a:r>
              <a:rPr lang="en-US" altLang="ja-JP" sz="1600" dirty="0">
                <a:solidFill>
                  <a:schemeClr val="tx1"/>
                </a:solidFill>
              </a:rPr>
              <a:t>)</a:t>
            </a:r>
            <a:endParaRPr kumimoji="1" lang="ja-JP" altLang="en-US" sz="1600" dirty="0">
              <a:solidFill>
                <a:schemeClr val="tx1"/>
              </a:solidFill>
            </a:endParaRPr>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9186699" y="2762700"/>
            <a:ext cx="2913420" cy="1683656"/>
          </a:xfrm>
          <a:prstGeom prst="wedgeRectCallout">
            <a:avLst>
              <a:gd name="adj1" fmla="val -62361"/>
              <a:gd name="adj2" fmla="val -931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a:t>
            </a:r>
            <a:r>
              <a:rPr kumimoji="1" lang="ja-JP" altLang="en-US" sz="1600" dirty="0">
                <a:solidFill>
                  <a:schemeClr val="tx1"/>
                </a:solidFill>
              </a:rPr>
              <a:t> サーバ設定変更</a:t>
            </a:r>
            <a:endParaRPr kumimoji="1" lang="en-US" altLang="ja-JP" sz="1600" dirty="0">
              <a:solidFill>
                <a:schemeClr val="tx1"/>
              </a:solidFill>
            </a:endParaRPr>
          </a:p>
          <a:p>
            <a:r>
              <a:rPr lang="ja-JP" altLang="en-US" sz="1600" dirty="0">
                <a:solidFill>
                  <a:schemeClr val="tx1"/>
                </a:solidFill>
              </a:rPr>
              <a:t>     先ほど入力した</a:t>
            </a:r>
            <a:endParaRPr lang="en-US" altLang="ja-JP" sz="1600" dirty="0">
              <a:solidFill>
                <a:schemeClr val="tx1"/>
              </a:solidFill>
            </a:endParaRPr>
          </a:p>
          <a:p>
            <a:r>
              <a:rPr kumimoji="1" lang="ja-JP" altLang="en-US" sz="1600" dirty="0">
                <a:solidFill>
                  <a:schemeClr val="tx1"/>
                </a:solidFill>
              </a:rPr>
              <a:t>     </a:t>
            </a:r>
            <a:r>
              <a:rPr kumimoji="1" lang="en-US" altLang="ja-JP" sz="1600" dirty="0">
                <a:solidFill>
                  <a:schemeClr val="tx1"/>
                </a:solidFill>
              </a:rPr>
              <a:t>MQTT_BROKER </a:t>
            </a:r>
            <a:r>
              <a:rPr kumimoji="1" lang="ja-JP" altLang="en-US" sz="1600" dirty="0">
                <a:solidFill>
                  <a:schemeClr val="tx1"/>
                </a:solidFill>
              </a:rPr>
              <a:t>を選択</a:t>
            </a:r>
            <a:endParaRPr kumimoji="1" lang="en-US" altLang="ja-JP" sz="1600" dirty="0">
              <a:solidFill>
                <a:schemeClr val="tx1"/>
              </a:solidFill>
            </a:endParaRPr>
          </a:p>
          <a:p>
            <a:r>
              <a:rPr kumimoji="1" lang="en-US" altLang="ja-JP" sz="1600" dirty="0">
                <a:solidFill>
                  <a:schemeClr val="tx1"/>
                </a:solidFill>
              </a:rPr>
              <a:t>     (</a:t>
            </a:r>
            <a:r>
              <a:rPr kumimoji="1" lang="ja-JP" altLang="en-US" sz="1600" dirty="0">
                <a:solidFill>
                  <a:schemeClr val="tx1"/>
                </a:solidFill>
              </a:rPr>
              <a:t>サーバ設定は１回だけで</a:t>
            </a:r>
            <a:r>
              <a:rPr kumimoji="1" lang="en-US" altLang="ja-JP" sz="1600" dirty="0">
                <a:solidFill>
                  <a:schemeClr val="tx1"/>
                </a:solidFill>
              </a:rPr>
              <a:t>OK)</a:t>
            </a:r>
            <a:endParaRPr kumimoji="1" lang="ja-JP" altLang="en-US" sz="1600" dirty="0">
              <a:solidFill>
                <a:schemeClr val="tx1"/>
              </a:solidFill>
            </a:endParaRPr>
          </a:p>
        </p:txBody>
      </p:sp>
    </p:spTree>
    <p:extLst>
      <p:ext uri="{BB962C8B-B14F-4D97-AF65-F5344CB8AC3E}">
        <p14:creationId xmlns:p14="http://schemas.microsoft.com/office/powerpoint/2010/main" val="4267133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90D56A93-F805-4201-92D7-D505DA3FF809}"/>
              </a:ext>
            </a:extLst>
          </p:cNvPr>
          <p:cNvGrpSpPr/>
          <p:nvPr/>
        </p:nvGrpSpPr>
        <p:grpSpPr>
          <a:xfrm>
            <a:off x="597425" y="2568967"/>
            <a:ext cx="5354571" cy="3009985"/>
            <a:chOff x="752268" y="1574800"/>
            <a:chExt cx="6908318" cy="3883397"/>
          </a:xfrm>
        </p:grpSpPr>
        <p:pic>
          <p:nvPicPr>
            <p:cNvPr id="5" name="図 4">
              <a:extLst>
                <a:ext uri="{FF2B5EF4-FFF2-40B4-BE49-F238E27FC236}">
                  <a16:creationId xmlns:a16="http://schemas.microsoft.com/office/drawing/2014/main" id="{1100F1D6-F466-4E3A-A5A6-4AD2386D309E}"/>
                </a:ext>
              </a:extLst>
            </p:cNvPr>
            <p:cNvPicPr>
              <a:picLocks noChangeAspect="1"/>
            </p:cNvPicPr>
            <p:nvPr/>
          </p:nvPicPr>
          <p:blipFill rotWithShape="1">
            <a:blip r:embed="rId2"/>
            <a:srcRect l="28899" t="36862" r="27118" b="24773"/>
            <a:stretch/>
          </p:blipFill>
          <p:spPr>
            <a:xfrm>
              <a:off x="793723" y="1656135"/>
              <a:ext cx="6866863" cy="3802062"/>
            </a:xfrm>
            <a:prstGeom prst="rect">
              <a:avLst/>
            </a:prstGeom>
          </p:spPr>
        </p:pic>
        <p:sp>
          <p:nvSpPr>
            <p:cNvPr id="7" name="円/楕円 8">
              <a:extLst>
                <a:ext uri="{FF2B5EF4-FFF2-40B4-BE49-F238E27FC236}">
                  <a16:creationId xmlns:a16="http://schemas.microsoft.com/office/drawing/2014/main" id="{C0CB5C98-8693-4709-8579-16517850501E}"/>
                </a:ext>
              </a:extLst>
            </p:cNvPr>
            <p:cNvSpPr/>
            <p:nvPr/>
          </p:nvSpPr>
          <p:spPr>
            <a:xfrm>
              <a:off x="752268" y="3996954"/>
              <a:ext cx="2844138" cy="77282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BC3B651F-1EB9-4B4D-9040-6E5F9CAF9D0B}"/>
                </a:ext>
              </a:extLst>
            </p:cNvPr>
            <p:cNvSpPr/>
            <p:nvPr/>
          </p:nvSpPr>
          <p:spPr>
            <a:xfrm>
              <a:off x="2857500" y="1574800"/>
              <a:ext cx="4533899" cy="2422154"/>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 name="図 2">
            <a:extLst>
              <a:ext uri="{FF2B5EF4-FFF2-40B4-BE49-F238E27FC236}">
                <a16:creationId xmlns:a16="http://schemas.microsoft.com/office/drawing/2014/main" id="{ADEEA6E2-2C0E-43FE-B168-EEF9DAE08671}"/>
              </a:ext>
            </a:extLst>
          </p:cNvPr>
          <p:cNvPicPr>
            <a:picLocks noChangeAspect="1"/>
          </p:cNvPicPr>
          <p:nvPr/>
        </p:nvPicPr>
        <p:blipFill rotWithShape="1">
          <a:blip r:embed="rId3"/>
          <a:srcRect l="59131" t="18146"/>
          <a:stretch/>
        </p:blipFill>
        <p:spPr>
          <a:xfrm>
            <a:off x="5753483" y="2207619"/>
            <a:ext cx="3462880" cy="4402317"/>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(7) </a:t>
            </a:r>
            <a:r>
              <a:rPr lang="en-US" altLang="ja-JP" sz="2400" dirty="0" err="1"/>
              <a:t>mqtt</a:t>
            </a:r>
            <a:r>
              <a:rPr lang="en-US" altLang="ja-JP" sz="2400" dirty="0"/>
              <a:t>  </a:t>
            </a:r>
            <a:r>
              <a:rPr lang="ja-JP" altLang="en-US" sz="2400" dirty="0"/>
              <a:t>購読設定 </a:t>
            </a:r>
            <a:r>
              <a:rPr lang="en-US" altLang="ja-JP" sz="2400" dirty="0"/>
              <a:t>(3/3)</a:t>
            </a:r>
          </a:p>
          <a:p>
            <a:pPr marL="0" indent="0">
              <a:buNone/>
            </a:pPr>
            <a:r>
              <a:rPr lang="en-US" altLang="ja-JP" sz="2400" dirty="0"/>
              <a:t>     STM32</a:t>
            </a:r>
            <a:r>
              <a:rPr lang="ja-JP" altLang="en-US" sz="2400" dirty="0"/>
              <a:t>の温度・湿度センサの 湿度 の値 </a:t>
            </a:r>
            <a:r>
              <a:rPr lang="en-US" altLang="ja-JP" sz="2400" dirty="0"/>
              <a:t>(user/feeds/hum) </a:t>
            </a:r>
            <a:r>
              <a:rPr lang="ja-JP" altLang="en-US" sz="2400" dirty="0"/>
              <a:t>を購読します。</a:t>
            </a:r>
            <a:endParaRPr lang="en-US" altLang="ja-JP" sz="2400" dirty="0"/>
          </a:p>
          <a:p>
            <a:pPr marL="0" indent="0">
              <a:buNone/>
            </a:pPr>
            <a:r>
              <a:rPr lang="ja-JP" altLang="en-US" sz="2400" dirty="0"/>
              <a:t>     ３つの購読設定をデバッグノードにつなげます。</a:t>
            </a:r>
            <a:endParaRPr lang="en-US" altLang="ja-JP" sz="2400" dirty="0"/>
          </a:p>
          <a:p>
            <a:pPr marL="0" indent="0">
              <a:buNone/>
            </a:pPr>
            <a:r>
              <a:rPr lang="en-US" altLang="ja-JP" sz="2400" dirty="0"/>
              <a:t>     </a:t>
            </a:r>
          </a:p>
          <a:p>
            <a:pPr marL="0" indent="0">
              <a:buNone/>
            </a:pPr>
            <a:endParaRPr lang="en-US" altLang="ja-JP" sz="2400" dirty="0"/>
          </a:p>
          <a:p>
            <a:pPr marL="0" indent="0">
              <a:buNone/>
            </a:pPr>
            <a:endParaRPr lang="en-US" altLang="ja-JP" sz="2400" dirty="0"/>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9181557" y="2762700"/>
            <a:ext cx="2913420" cy="1683656"/>
          </a:xfrm>
          <a:prstGeom prst="wedgeRectCallout">
            <a:avLst>
              <a:gd name="adj1" fmla="val -62361"/>
              <a:gd name="adj2" fmla="val -931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a:t>
            </a:r>
            <a:r>
              <a:rPr kumimoji="1" lang="ja-JP" altLang="en-US" sz="1600" dirty="0">
                <a:solidFill>
                  <a:schemeClr val="tx1"/>
                </a:solidFill>
              </a:rPr>
              <a:t> サーバ設定変更</a:t>
            </a:r>
            <a:endParaRPr kumimoji="1" lang="en-US" altLang="ja-JP" sz="1600" dirty="0">
              <a:solidFill>
                <a:schemeClr val="tx1"/>
              </a:solidFill>
            </a:endParaRPr>
          </a:p>
          <a:p>
            <a:r>
              <a:rPr lang="ja-JP" altLang="en-US" sz="1600" dirty="0">
                <a:solidFill>
                  <a:schemeClr val="tx1"/>
                </a:solidFill>
              </a:rPr>
              <a:t>     先ほど入力した</a:t>
            </a:r>
            <a:endParaRPr lang="en-US" altLang="ja-JP" sz="1600" dirty="0">
              <a:solidFill>
                <a:schemeClr val="tx1"/>
              </a:solidFill>
            </a:endParaRPr>
          </a:p>
          <a:p>
            <a:r>
              <a:rPr kumimoji="1" lang="ja-JP" altLang="en-US" sz="1600" dirty="0">
                <a:solidFill>
                  <a:schemeClr val="tx1"/>
                </a:solidFill>
              </a:rPr>
              <a:t>     </a:t>
            </a:r>
            <a:r>
              <a:rPr kumimoji="1" lang="en-US" altLang="ja-JP" sz="1600" dirty="0">
                <a:solidFill>
                  <a:schemeClr val="tx1"/>
                </a:solidFill>
              </a:rPr>
              <a:t>MQTT_BROKER </a:t>
            </a:r>
            <a:r>
              <a:rPr kumimoji="1" lang="ja-JP" altLang="en-US" sz="1600" dirty="0">
                <a:solidFill>
                  <a:schemeClr val="tx1"/>
                </a:solidFill>
              </a:rPr>
              <a:t>を選択</a:t>
            </a:r>
            <a:endParaRPr kumimoji="1" lang="en-US" altLang="ja-JP" sz="1600" dirty="0">
              <a:solidFill>
                <a:schemeClr val="tx1"/>
              </a:solidFill>
            </a:endParaRPr>
          </a:p>
          <a:p>
            <a:r>
              <a:rPr kumimoji="1" lang="en-US" altLang="ja-JP" sz="1600" dirty="0">
                <a:solidFill>
                  <a:schemeClr val="tx1"/>
                </a:solidFill>
              </a:rPr>
              <a:t>     (</a:t>
            </a:r>
            <a:r>
              <a:rPr kumimoji="1" lang="ja-JP" altLang="en-US" sz="1600" dirty="0">
                <a:solidFill>
                  <a:schemeClr val="tx1"/>
                </a:solidFill>
              </a:rPr>
              <a:t>サーバ設定は１回だけで</a:t>
            </a:r>
            <a:r>
              <a:rPr kumimoji="1" lang="en-US" altLang="ja-JP" sz="1600" dirty="0">
                <a:solidFill>
                  <a:schemeClr val="tx1"/>
                </a:solidFill>
              </a:rPr>
              <a:t>OK)</a:t>
            </a:r>
            <a:endParaRPr kumimoji="1" lang="ja-JP" altLang="en-US" sz="1600" dirty="0">
              <a:solidFill>
                <a:schemeClr val="tx1"/>
              </a:solidFill>
            </a:endParaRPr>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2475737" y="5263640"/>
            <a:ext cx="2836491" cy="1183626"/>
          </a:xfrm>
          <a:prstGeom prst="wedgeRectCallout">
            <a:avLst>
              <a:gd name="adj1" fmla="val 79384"/>
              <a:gd name="adj2" fmla="val -12612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user/feeds/hum</a:t>
            </a:r>
          </a:p>
          <a:p>
            <a:r>
              <a:rPr kumimoji="1" lang="en-US" altLang="ja-JP" sz="1600" dirty="0">
                <a:solidFill>
                  <a:schemeClr val="tx1"/>
                </a:solidFill>
              </a:rPr>
              <a:t>QoS            : 2</a:t>
            </a:r>
          </a:p>
          <a:p>
            <a:r>
              <a:rPr lang="ja-JP" altLang="en-US" sz="1600" dirty="0">
                <a:solidFill>
                  <a:schemeClr val="tx1"/>
                </a:solidFill>
              </a:rPr>
              <a:t>名前          </a:t>
            </a:r>
            <a:r>
              <a:rPr lang="en-US" altLang="ja-JP" sz="1600" dirty="0">
                <a:solidFill>
                  <a:schemeClr val="tx1"/>
                </a:solidFill>
              </a:rPr>
              <a:t>: (</a:t>
            </a:r>
            <a:r>
              <a:rPr lang="ja-JP" altLang="en-US" sz="1600" dirty="0">
                <a:solidFill>
                  <a:schemeClr val="tx1"/>
                </a:solidFill>
              </a:rPr>
              <a:t>なし</a:t>
            </a:r>
            <a:r>
              <a:rPr lang="en-US" altLang="ja-JP" sz="1600" dirty="0">
                <a:solidFill>
                  <a:schemeClr val="tx1"/>
                </a:solidFill>
              </a:rPr>
              <a:t>)</a:t>
            </a:r>
            <a:endParaRPr kumimoji="1" lang="ja-JP" altLang="en-US" sz="1600" dirty="0">
              <a:solidFill>
                <a:schemeClr val="tx1"/>
              </a:solidFill>
            </a:endParaRPr>
          </a:p>
        </p:txBody>
      </p:sp>
    </p:spTree>
    <p:extLst>
      <p:ext uri="{BB962C8B-B14F-4D97-AF65-F5344CB8AC3E}">
        <p14:creationId xmlns:p14="http://schemas.microsoft.com/office/powerpoint/2010/main" val="10483038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(8)</a:t>
            </a:r>
            <a:r>
              <a:rPr lang="ja-JP" altLang="en-US" sz="2400" dirty="0"/>
              <a:t> 変更した設定をデプロイします</a:t>
            </a:r>
            <a:endParaRPr lang="en-US" altLang="ja-JP" sz="2400" dirty="0"/>
          </a:p>
        </p:txBody>
      </p:sp>
      <p:pic>
        <p:nvPicPr>
          <p:cNvPr id="8" name="図 7">
            <a:extLst>
              <a:ext uri="{FF2B5EF4-FFF2-40B4-BE49-F238E27FC236}">
                <a16:creationId xmlns:a16="http://schemas.microsoft.com/office/drawing/2014/main" id="{FF7F6DBE-35EF-40E4-9892-62F5D50E87AD}"/>
              </a:ext>
            </a:extLst>
          </p:cNvPr>
          <p:cNvPicPr>
            <a:picLocks noChangeAspect="1"/>
          </p:cNvPicPr>
          <p:nvPr/>
        </p:nvPicPr>
        <p:blipFill>
          <a:blip r:embed="rId2"/>
          <a:stretch>
            <a:fillRect/>
          </a:stretch>
        </p:blipFill>
        <p:spPr>
          <a:xfrm>
            <a:off x="6626006" y="2479039"/>
            <a:ext cx="4954952" cy="3145147"/>
          </a:xfrm>
          <a:prstGeom prst="rect">
            <a:avLst/>
          </a:prstGeom>
        </p:spPr>
      </p:pic>
      <p:pic>
        <p:nvPicPr>
          <p:cNvPr id="11" name="図 10">
            <a:extLst>
              <a:ext uri="{FF2B5EF4-FFF2-40B4-BE49-F238E27FC236}">
                <a16:creationId xmlns:a16="http://schemas.microsoft.com/office/drawing/2014/main" id="{A6329719-2101-4C7E-A85E-01B3E1537A74}"/>
              </a:ext>
            </a:extLst>
          </p:cNvPr>
          <p:cNvPicPr>
            <a:picLocks noChangeAspect="1"/>
          </p:cNvPicPr>
          <p:nvPr/>
        </p:nvPicPr>
        <p:blipFill>
          <a:blip r:embed="rId3"/>
          <a:stretch>
            <a:fillRect/>
          </a:stretch>
        </p:blipFill>
        <p:spPr>
          <a:xfrm>
            <a:off x="838200" y="2479040"/>
            <a:ext cx="4954952" cy="3145147"/>
          </a:xfrm>
          <a:prstGeom prst="rect">
            <a:avLst/>
          </a:prstGeom>
        </p:spPr>
      </p:pic>
      <p:sp>
        <p:nvSpPr>
          <p:cNvPr id="12" name="四角形吹き出し 10">
            <a:extLst>
              <a:ext uri="{FF2B5EF4-FFF2-40B4-BE49-F238E27FC236}">
                <a16:creationId xmlns:a16="http://schemas.microsoft.com/office/drawing/2014/main" id="{E55C934C-B3A6-44BA-955D-363E8A8215DC}"/>
              </a:ext>
            </a:extLst>
          </p:cNvPr>
          <p:cNvSpPr/>
          <p:nvPr/>
        </p:nvSpPr>
        <p:spPr>
          <a:xfrm>
            <a:off x="4514866" y="2029217"/>
            <a:ext cx="1694713" cy="449822"/>
          </a:xfrm>
          <a:prstGeom prst="wedgeRectCallout">
            <a:avLst>
              <a:gd name="adj1" fmla="val -16759"/>
              <a:gd name="adj2" fmla="val 1204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デプロイ実行</a:t>
            </a:r>
            <a:endParaRPr kumimoji="1" lang="ja-JP" altLang="en-US" sz="1600" dirty="0">
              <a:solidFill>
                <a:schemeClr val="tx1"/>
              </a:solidFill>
            </a:endParaRPr>
          </a:p>
        </p:txBody>
      </p:sp>
      <p:sp>
        <p:nvSpPr>
          <p:cNvPr id="14" name="四角形吹き出し 10">
            <a:extLst>
              <a:ext uri="{FF2B5EF4-FFF2-40B4-BE49-F238E27FC236}">
                <a16:creationId xmlns:a16="http://schemas.microsoft.com/office/drawing/2014/main" id="{C0025817-5ADC-440B-A713-751D765556A0}"/>
              </a:ext>
            </a:extLst>
          </p:cNvPr>
          <p:cNvSpPr/>
          <p:nvPr/>
        </p:nvSpPr>
        <p:spPr>
          <a:xfrm>
            <a:off x="8256125" y="1828801"/>
            <a:ext cx="2615943" cy="637712"/>
          </a:xfrm>
          <a:prstGeom prst="wedgeRectCallout">
            <a:avLst>
              <a:gd name="adj1" fmla="val -16759"/>
              <a:gd name="adj2" fmla="val 1204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デプロイ完了メッセージが表示されます。</a:t>
            </a:r>
            <a:endParaRPr kumimoji="1" lang="ja-JP" altLang="en-US" sz="1600" dirty="0">
              <a:solidFill>
                <a:schemeClr val="tx1"/>
              </a:solidFill>
            </a:endParaRPr>
          </a:p>
        </p:txBody>
      </p:sp>
      <p:sp>
        <p:nvSpPr>
          <p:cNvPr id="15" name="下矢印 1">
            <a:extLst>
              <a:ext uri="{FF2B5EF4-FFF2-40B4-BE49-F238E27FC236}">
                <a16:creationId xmlns:a16="http://schemas.microsoft.com/office/drawing/2014/main" id="{E074F439-9737-471C-A337-DE87B136B419}"/>
              </a:ext>
            </a:extLst>
          </p:cNvPr>
          <p:cNvSpPr/>
          <p:nvPr/>
        </p:nvSpPr>
        <p:spPr>
          <a:xfrm rot="16200000">
            <a:off x="5788995" y="3821701"/>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1198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5-3 Arduino IDE </a:t>
            </a:r>
            <a:r>
              <a:rPr lang="ja-JP" altLang="en-US" sz="3600" dirty="0"/>
              <a:t>に</a:t>
            </a:r>
            <a:r>
              <a:rPr lang="en-US" altLang="ja-JP" sz="3600" dirty="0" err="1"/>
              <a:t>WiFi</a:t>
            </a:r>
            <a:r>
              <a:rPr lang="ja-JP" altLang="en-US" sz="3600" dirty="0"/>
              <a:t> ドライバーをインストール</a:t>
            </a:r>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ja-JP" altLang="en-US" sz="2400" dirty="0"/>
              <a:t>ライブラリマネージャで </a:t>
            </a:r>
            <a:r>
              <a:rPr lang="en-US" altLang="ja-JP" sz="2400" dirty="0">
                <a:solidFill>
                  <a:srgbClr val="FF0000"/>
                </a:solidFill>
              </a:rPr>
              <a:t>STM32duino_ISM43362-M3G-L44</a:t>
            </a:r>
            <a:r>
              <a:rPr lang="en-US" altLang="ja-JP" sz="2400" dirty="0"/>
              <a:t> </a:t>
            </a:r>
            <a:r>
              <a:rPr lang="ja-JP" altLang="en-US" sz="2400" dirty="0"/>
              <a:t>をインストール</a:t>
            </a:r>
            <a:endParaRPr lang="en-US" altLang="ja-JP" sz="2400" dirty="0"/>
          </a:p>
          <a:p>
            <a:pPr marL="0" indent="0">
              <a:buNone/>
            </a:pPr>
            <a:r>
              <a:rPr lang="ja-JP" altLang="en-US" sz="2400" dirty="0"/>
              <a:t>       </a:t>
            </a:r>
            <a:r>
              <a:rPr lang="en-US" altLang="ja-JP" sz="2400" dirty="0"/>
              <a:t>STM32 </a:t>
            </a:r>
            <a:r>
              <a:rPr lang="ja-JP" altLang="en-US" sz="2400" dirty="0"/>
              <a:t>評価ボード用の </a:t>
            </a:r>
            <a:r>
              <a:rPr lang="en-US" altLang="ja-JP" sz="2400" dirty="0"/>
              <a:t>WIFI</a:t>
            </a:r>
            <a:r>
              <a:rPr lang="ja-JP" altLang="en-US" sz="2400" dirty="0"/>
              <a:t>ドライバーの最新版をインストールします。</a:t>
            </a:r>
            <a:endParaRPr lang="en-US" altLang="ja-JP" sz="2400" dirty="0"/>
          </a:p>
          <a:p>
            <a:pPr marL="0" indent="0">
              <a:buNone/>
            </a:pPr>
            <a:r>
              <a:rPr lang="ja-JP" altLang="en-US" sz="2400" dirty="0"/>
              <a:t>      旧バージョンが入っている場合は最新版にアップデートしてください。</a:t>
            </a:r>
            <a:endParaRPr lang="en-US" altLang="ja-JP" sz="2400" dirty="0"/>
          </a:p>
        </p:txBody>
      </p:sp>
      <p:pic>
        <p:nvPicPr>
          <p:cNvPr id="14" name="図 13">
            <a:extLst>
              <a:ext uri="{FF2B5EF4-FFF2-40B4-BE49-F238E27FC236}">
                <a16:creationId xmlns:a16="http://schemas.microsoft.com/office/drawing/2014/main" id="{5F742938-DD17-41EC-B85F-680DB84682C5}"/>
              </a:ext>
            </a:extLst>
          </p:cNvPr>
          <p:cNvPicPr>
            <a:picLocks noChangeAspect="1"/>
          </p:cNvPicPr>
          <p:nvPr/>
        </p:nvPicPr>
        <p:blipFill>
          <a:blip r:embed="rId2"/>
          <a:stretch>
            <a:fillRect/>
          </a:stretch>
        </p:blipFill>
        <p:spPr>
          <a:xfrm>
            <a:off x="2352675" y="2600847"/>
            <a:ext cx="7486650" cy="4219575"/>
          </a:xfrm>
          <a:prstGeom prst="rect">
            <a:avLst/>
          </a:prstGeom>
        </p:spPr>
      </p:pic>
      <p:sp>
        <p:nvSpPr>
          <p:cNvPr id="15" name="円/楕円 6">
            <a:extLst>
              <a:ext uri="{FF2B5EF4-FFF2-40B4-BE49-F238E27FC236}">
                <a16:creationId xmlns:a16="http://schemas.microsoft.com/office/drawing/2014/main" id="{73B85664-FC86-4260-993D-BDBFCE9A799F}"/>
              </a:ext>
            </a:extLst>
          </p:cNvPr>
          <p:cNvSpPr/>
          <p:nvPr/>
        </p:nvSpPr>
        <p:spPr>
          <a:xfrm>
            <a:off x="7585423" y="3756388"/>
            <a:ext cx="1054100" cy="41989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8">
            <a:extLst>
              <a:ext uri="{FF2B5EF4-FFF2-40B4-BE49-F238E27FC236}">
                <a16:creationId xmlns:a16="http://schemas.microsoft.com/office/drawing/2014/main" id="{04679F31-B909-4917-93B0-D3C1C583563F}"/>
              </a:ext>
            </a:extLst>
          </p:cNvPr>
          <p:cNvSpPr/>
          <p:nvPr/>
        </p:nvSpPr>
        <p:spPr>
          <a:xfrm>
            <a:off x="7585684" y="3109801"/>
            <a:ext cx="2253641" cy="419894"/>
          </a:xfrm>
          <a:prstGeom prst="wedgeRectCallout">
            <a:avLst>
              <a:gd name="adj1" fmla="val -33465"/>
              <a:gd name="adj2" fmla="val 81944"/>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①バージョン</a:t>
            </a:r>
            <a:r>
              <a:rPr lang="en-US" altLang="ja-JP" sz="1600" dirty="0">
                <a:solidFill>
                  <a:schemeClr val="tx1"/>
                </a:solidFill>
              </a:rPr>
              <a:t> 1.1</a:t>
            </a:r>
            <a:r>
              <a:rPr lang="ja-JP" altLang="en-US" sz="1600" dirty="0">
                <a:solidFill>
                  <a:schemeClr val="tx1"/>
                </a:solidFill>
              </a:rPr>
              <a:t>を選択</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611572EC-FC26-4077-9165-33F9E446AFB7}"/>
              </a:ext>
            </a:extLst>
          </p:cNvPr>
          <p:cNvSpPr/>
          <p:nvPr/>
        </p:nvSpPr>
        <p:spPr>
          <a:xfrm>
            <a:off x="8760434" y="4290740"/>
            <a:ext cx="1054100" cy="419894"/>
          </a:xfrm>
          <a:prstGeom prst="wedgeRectCallout">
            <a:avLst>
              <a:gd name="adj1" fmla="val -31055"/>
              <a:gd name="adj2" fmla="val -9348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②クリック</a:t>
            </a:r>
            <a:endParaRPr kumimoji="1" lang="ja-JP" altLang="en-US" sz="1600" dirty="0">
              <a:solidFill>
                <a:schemeClr val="tx1"/>
              </a:solidFill>
            </a:endParaRPr>
          </a:p>
        </p:txBody>
      </p:sp>
    </p:spTree>
    <p:extLst>
      <p:ext uri="{BB962C8B-B14F-4D97-AF65-F5344CB8AC3E}">
        <p14:creationId xmlns:p14="http://schemas.microsoft.com/office/powerpoint/2010/main" val="4056193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p:cNvGrpSpPr/>
          <p:nvPr/>
        </p:nvGrpSpPr>
        <p:grpSpPr>
          <a:xfrm>
            <a:off x="6426893" y="1225949"/>
            <a:ext cx="4907641" cy="3880917"/>
            <a:chOff x="5873439" y="0"/>
            <a:chExt cx="4907641" cy="3880917"/>
          </a:xfrm>
        </p:grpSpPr>
        <p:pic>
          <p:nvPicPr>
            <p:cNvPr id="9" name="図 8"/>
            <p:cNvPicPr>
              <a:picLocks noChangeAspect="1"/>
            </p:cNvPicPr>
            <p:nvPr/>
          </p:nvPicPr>
          <p:blipFill>
            <a:blip r:embed="rId2"/>
            <a:stretch>
              <a:fillRect/>
            </a:stretch>
          </p:blipFill>
          <p:spPr>
            <a:xfrm>
              <a:off x="5873439" y="0"/>
              <a:ext cx="4907641" cy="3880917"/>
            </a:xfrm>
            <a:prstGeom prst="rect">
              <a:avLst/>
            </a:prstGeom>
          </p:spPr>
        </p:pic>
        <p:sp>
          <p:nvSpPr>
            <p:cNvPr id="12" name="角丸四角形 11"/>
            <p:cNvSpPr/>
            <p:nvPr/>
          </p:nvSpPr>
          <p:spPr>
            <a:xfrm>
              <a:off x="8650705" y="3358914"/>
              <a:ext cx="657727" cy="2625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グループ化 9"/>
          <p:cNvGrpSpPr/>
          <p:nvPr/>
        </p:nvGrpSpPr>
        <p:grpSpPr>
          <a:xfrm>
            <a:off x="400324" y="1225949"/>
            <a:ext cx="5015778" cy="3358914"/>
            <a:chOff x="436418" y="2977083"/>
            <a:chExt cx="5015778" cy="3358914"/>
          </a:xfrm>
        </p:grpSpPr>
        <p:pic>
          <p:nvPicPr>
            <p:cNvPr id="5" name="図 4"/>
            <p:cNvPicPr>
              <a:picLocks noChangeAspect="1"/>
            </p:cNvPicPr>
            <p:nvPr/>
          </p:nvPicPr>
          <p:blipFill>
            <a:blip r:embed="rId3"/>
            <a:stretch>
              <a:fillRect/>
            </a:stretch>
          </p:blipFill>
          <p:spPr>
            <a:xfrm>
              <a:off x="436418" y="2977083"/>
              <a:ext cx="5015778" cy="3358914"/>
            </a:xfrm>
            <a:prstGeom prst="rect">
              <a:avLst/>
            </a:prstGeom>
          </p:spPr>
        </p:pic>
        <p:sp>
          <p:nvSpPr>
            <p:cNvPr id="8" name="角丸四角形 7"/>
            <p:cNvSpPr/>
            <p:nvPr/>
          </p:nvSpPr>
          <p:spPr>
            <a:xfrm>
              <a:off x="3705726" y="3826042"/>
              <a:ext cx="1383631" cy="1443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右矢印 13"/>
          <p:cNvSpPr/>
          <p:nvPr/>
        </p:nvSpPr>
        <p:spPr>
          <a:xfrm>
            <a:off x="5789149" y="2707105"/>
            <a:ext cx="409074" cy="601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テキスト ボックス 1"/>
          <p:cNvSpPr txBox="1"/>
          <p:nvPr/>
        </p:nvSpPr>
        <p:spPr>
          <a:xfrm>
            <a:off x="3206561" y="5315286"/>
            <a:ext cx="7497298" cy="923330"/>
          </a:xfrm>
          <a:prstGeom prst="rect">
            <a:avLst/>
          </a:prstGeom>
          <a:noFill/>
        </p:spPr>
        <p:txBody>
          <a:bodyPr wrap="square" rtlCol="0">
            <a:spAutoFit/>
          </a:bodyPr>
          <a:lstStyle/>
          <a:p>
            <a:r>
              <a:rPr lang="ja-JP" altLang="en-US" dirty="0"/>
              <a:t>インストールファイルのサイズは約</a:t>
            </a:r>
            <a:r>
              <a:rPr lang="en-US" altLang="ja-JP" dirty="0"/>
              <a:t>106MB</a:t>
            </a:r>
            <a:r>
              <a:rPr lang="ja-JP" altLang="en-US" dirty="0"/>
              <a:t>です。</a:t>
            </a:r>
            <a:endParaRPr lang="en-US" altLang="ja-JP" dirty="0"/>
          </a:p>
          <a:p>
            <a:r>
              <a:rPr lang="ja-JP" altLang="en-US" dirty="0"/>
              <a:t>ダウンロード後、インストールファイルをダブルクリックして</a:t>
            </a:r>
            <a:endParaRPr lang="en-US" altLang="ja-JP" dirty="0"/>
          </a:p>
          <a:p>
            <a:r>
              <a:rPr lang="ja-JP" altLang="en-US" dirty="0"/>
              <a:t>デフォルトの設定でインストールしてください。</a:t>
            </a:r>
            <a:endParaRPr lang="en-US" dirty="0"/>
          </a:p>
        </p:txBody>
      </p:sp>
      <p:sp>
        <p:nvSpPr>
          <p:cNvPr id="15" name="テキスト ボックス 14"/>
          <p:cNvSpPr txBox="1"/>
          <p:nvPr/>
        </p:nvSpPr>
        <p:spPr>
          <a:xfrm>
            <a:off x="0" y="616804"/>
            <a:ext cx="12192000" cy="369332"/>
          </a:xfrm>
          <a:prstGeom prst="rect">
            <a:avLst/>
          </a:prstGeom>
          <a:noFill/>
        </p:spPr>
        <p:txBody>
          <a:bodyPr wrap="square" rtlCol="0">
            <a:spAutoFit/>
          </a:bodyPr>
          <a:lstStyle/>
          <a:p>
            <a:pPr algn="ct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をダウンロードしインストールする</a:t>
            </a:r>
            <a:endParaRPr lang="en-US" dirty="0"/>
          </a:p>
        </p:txBody>
      </p:sp>
    </p:spTree>
    <p:extLst>
      <p:ext uri="{BB962C8B-B14F-4D97-AF65-F5344CB8AC3E}">
        <p14:creationId xmlns:p14="http://schemas.microsoft.com/office/powerpoint/2010/main" val="19074885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246D11B7-3139-4C9A-AC4D-FE3912D37EAC}"/>
              </a:ext>
            </a:extLst>
          </p:cNvPr>
          <p:cNvPicPr>
            <a:picLocks noChangeAspect="1"/>
          </p:cNvPicPr>
          <p:nvPr/>
        </p:nvPicPr>
        <p:blipFill>
          <a:blip r:embed="rId2"/>
          <a:stretch>
            <a:fillRect/>
          </a:stretch>
        </p:blipFill>
        <p:spPr>
          <a:xfrm>
            <a:off x="2327884" y="2600846"/>
            <a:ext cx="7486650" cy="4219575"/>
          </a:xfrm>
          <a:prstGeom prst="rect">
            <a:avLst/>
          </a:prstGeom>
        </p:spPr>
      </p:pic>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5-4 Arduino IDE </a:t>
            </a:r>
            <a:r>
              <a:rPr lang="ja-JP" altLang="en-US" sz="3600" dirty="0"/>
              <a:t>に</a:t>
            </a:r>
            <a:r>
              <a:rPr lang="en-US" altLang="ja-JP" sz="3600" dirty="0"/>
              <a:t>MQTT</a:t>
            </a:r>
            <a:r>
              <a:rPr lang="ja-JP" altLang="en-US" sz="3600" dirty="0"/>
              <a:t>クライアントをインストール</a:t>
            </a:r>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ja-JP" altLang="en-US" sz="2400" dirty="0"/>
              <a:t>ライブラリマネージャで </a:t>
            </a:r>
            <a:r>
              <a:rPr lang="en-US" altLang="ja-JP" sz="2400" dirty="0" err="1">
                <a:solidFill>
                  <a:srgbClr val="FF0000"/>
                </a:solidFill>
              </a:rPr>
              <a:t>PubSubClient</a:t>
            </a:r>
            <a:r>
              <a:rPr lang="ja-JP" altLang="en-US" sz="2400" dirty="0"/>
              <a:t> をインストール</a:t>
            </a:r>
            <a:endParaRPr lang="en-US" altLang="ja-JP" sz="2400" dirty="0"/>
          </a:p>
          <a:p>
            <a:pPr marL="0" indent="0">
              <a:buNone/>
            </a:pPr>
            <a:r>
              <a:rPr lang="ja-JP" altLang="en-US" sz="2400" dirty="0"/>
              <a:t>       汎用の</a:t>
            </a:r>
            <a:r>
              <a:rPr lang="en-US" altLang="ja-JP" sz="2400" dirty="0"/>
              <a:t>MQTT</a:t>
            </a:r>
            <a:r>
              <a:rPr lang="ja-JP" altLang="en-US" sz="2400" dirty="0"/>
              <a:t>クライアントライブラリです。</a:t>
            </a:r>
            <a:endParaRPr lang="en-US" altLang="ja-JP" sz="2400" dirty="0"/>
          </a:p>
        </p:txBody>
      </p:sp>
      <p:sp>
        <p:nvSpPr>
          <p:cNvPr id="15" name="円/楕円 6">
            <a:extLst>
              <a:ext uri="{FF2B5EF4-FFF2-40B4-BE49-F238E27FC236}">
                <a16:creationId xmlns:a16="http://schemas.microsoft.com/office/drawing/2014/main" id="{73B85664-FC86-4260-993D-BDBFCE9A799F}"/>
              </a:ext>
            </a:extLst>
          </p:cNvPr>
          <p:cNvSpPr/>
          <p:nvPr/>
        </p:nvSpPr>
        <p:spPr>
          <a:xfrm>
            <a:off x="7508114" y="5149957"/>
            <a:ext cx="1054100" cy="41989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8">
            <a:extLst>
              <a:ext uri="{FF2B5EF4-FFF2-40B4-BE49-F238E27FC236}">
                <a16:creationId xmlns:a16="http://schemas.microsoft.com/office/drawing/2014/main" id="{04679F31-B909-4917-93B0-D3C1C583563F}"/>
              </a:ext>
            </a:extLst>
          </p:cNvPr>
          <p:cNvSpPr/>
          <p:nvPr/>
        </p:nvSpPr>
        <p:spPr>
          <a:xfrm>
            <a:off x="7508375" y="4503370"/>
            <a:ext cx="2863176" cy="419894"/>
          </a:xfrm>
          <a:prstGeom prst="wedgeRectCallout">
            <a:avLst>
              <a:gd name="adj1" fmla="val -33465"/>
              <a:gd name="adj2" fmla="val 81944"/>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①バージョン</a:t>
            </a:r>
            <a:r>
              <a:rPr lang="en-US" altLang="ja-JP" sz="1600" dirty="0">
                <a:solidFill>
                  <a:schemeClr val="tx1"/>
                </a:solidFill>
              </a:rPr>
              <a:t> 2.7 (</a:t>
            </a:r>
            <a:r>
              <a:rPr lang="ja-JP" altLang="en-US" sz="1600" dirty="0">
                <a:solidFill>
                  <a:schemeClr val="tx1"/>
                </a:solidFill>
              </a:rPr>
              <a:t>最新</a:t>
            </a:r>
            <a:r>
              <a:rPr lang="en-US" altLang="ja-JP" sz="1600" dirty="0">
                <a:solidFill>
                  <a:schemeClr val="tx1"/>
                </a:solidFill>
              </a:rPr>
              <a:t>)</a:t>
            </a:r>
            <a:r>
              <a:rPr lang="ja-JP" altLang="en-US" sz="1600" dirty="0">
                <a:solidFill>
                  <a:schemeClr val="tx1"/>
                </a:solidFill>
              </a:rPr>
              <a:t>を選択</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611572EC-FC26-4077-9165-33F9E446AFB7}"/>
              </a:ext>
            </a:extLst>
          </p:cNvPr>
          <p:cNvSpPr/>
          <p:nvPr/>
        </p:nvSpPr>
        <p:spPr>
          <a:xfrm>
            <a:off x="8683125" y="5684309"/>
            <a:ext cx="1054100" cy="419894"/>
          </a:xfrm>
          <a:prstGeom prst="wedgeRectCallout">
            <a:avLst>
              <a:gd name="adj1" fmla="val -31055"/>
              <a:gd name="adj2" fmla="val -9348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②クリック</a:t>
            </a:r>
            <a:endParaRPr kumimoji="1" lang="ja-JP" altLang="en-US" sz="1600" dirty="0">
              <a:solidFill>
                <a:schemeClr val="tx1"/>
              </a:solidFill>
            </a:endParaRPr>
          </a:p>
        </p:txBody>
      </p:sp>
      <p:sp>
        <p:nvSpPr>
          <p:cNvPr id="10" name="四角形吹き出し 10">
            <a:extLst>
              <a:ext uri="{FF2B5EF4-FFF2-40B4-BE49-F238E27FC236}">
                <a16:creationId xmlns:a16="http://schemas.microsoft.com/office/drawing/2014/main" id="{334249C8-EE32-452C-94A7-DD851D2392C3}"/>
              </a:ext>
            </a:extLst>
          </p:cNvPr>
          <p:cNvSpPr/>
          <p:nvPr/>
        </p:nvSpPr>
        <p:spPr>
          <a:xfrm>
            <a:off x="488515" y="4780166"/>
            <a:ext cx="1391259" cy="543395"/>
          </a:xfrm>
          <a:prstGeom prst="wedgeRectCallout">
            <a:avLst>
              <a:gd name="adj1" fmla="val 88567"/>
              <a:gd name="adj2" fmla="val -3897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PubSubClient</a:t>
            </a:r>
            <a:endParaRPr kumimoji="1" lang="ja-JP" altLang="en-US" sz="1600" dirty="0">
              <a:solidFill>
                <a:schemeClr val="tx1"/>
              </a:solidFill>
            </a:endParaRPr>
          </a:p>
        </p:txBody>
      </p:sp>
    </p:spTree>
    <p:extLst>
      <p:ext uri="{BB962C8B-B14F-4D97-AF65-F5344CB8AC3E}">
        <p14:creationId xmlns:p14="http://schemas.microsoft.com/office/powerpoint/2010/main" val="33943368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5-5 </a:t>
            </a:r>
            <a:r>
              <a:rPr lang="en-US" altLang="ja-JP" sz="3600" dirty="0">
                <a:solidFill>
                  <a:srgbClr val="00B050"/>
                </a:solidFill>
              </a:rPr>
              <a:t>STM32</a:t>
            </a:r>
            <a:r>
              <a:rPr lang="ja-JP" altLang="en-US" sz="3600" dirty="0"/>
              <a:t>にサンプルプログラムを書き込む</a:t>
            </a:r>
            <a:endParaRPr lang="en-US" altLang="ja-JP" sz="3600" dirty="0"/>
          </a:p>
        </p:txBody>
      </p:sp>
      <p:sp>
        <p:nvSpPr>
          <p:cNvPr id="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838200" y="1263594"/>
            <a:ext cx="10515600" cy="1344648"/>
          </a:xfrm>
          <a:prstGeom prst="rect">
            <a:avLst/>
          </a:prstGeom>
        </p:spPr>
        <p:txBody>
          <a:bodyPr vert="horz" lIns="91440" tIns="45720" rIns="91440" bIns="45720"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開く</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r>
              <a:rPr lang="ja-JP" altLang="en-US" sz="1500" dirty="0"/>
              <a:t>から</a:t>
            </a:r>
            <a:r>
              <a:rPr lang="it-IT" altLang="ja-JP" sz="1600" dirty="0">
                <a:solidFill>
                  <a:srgbClr val="FF0000"/>
                </a:solidFill>
                <a:latin typeface="+mn-ea"/>
              </a:rPr>
              <a:t> 03.MQTT/</a:t>
            </a:r>
            <a:r>
              <a:rPr lang="en-US" altLang="ja-JP" sz="1600" dirty="0" err="1">
                <a:solidFill>
                  <a:srgbClr val="FF0000"/>
                </a:solidFill>
                <a:latin typeface="+mn-ea"/>
              </a:rPr>
              <a:t>Arduino_MQTT_Temperature</a:t>
            </a:r>
            <a:r>
              <a:rPr lang="ja-JP" altLang="en-US" sz="1600" dirty="0">
                <a:latin typeface="+mn-ea"/>
              </a:rPr>
              <a:t>を開きます。</a:t>
            </a:r>
            <a:endParaRPr lang="arn-CL" altLang="ja-JP" sz="1500" dirty="0"/>
          </a:p>
        </p:txBody>
      </p:sp>
      <p:pic>
        <p:nvPicPr>
          <p:cNvPr id="2" name="図 1">
            <a:extLst>
              <a:ext uri="{FF2B5EF4-FFF2-40B4-BE49-F238E27FC236}">
                <a16:creationId xmlns:a16="http://schemas.microsoft.com/office/drawing/2014/main" id="{A0190F87-609E-4EF2-B6A9-15AEAE872881}"/>
              </a:ext>
            </a:extLst>
          </p:cNvPr>
          <p:cNvPicPr>
            <a:picLocks noChangeAspect="1"/>
          </p:cNvPicPr>
          <p:nvPr/>
        </p:nvPicPr>
        <p:blipFill>
          <a:blip r:embed="rId2"/>
          <a:stretch>
            <a:fillRect/>
          </a:stretch>
        </p:blipFill>
        <p:spPr>
          <a:xfrm>
            <a:off x="2979973" y="2252939"/>
            <a:ext cx="6182626" cy="4018354"/>
          </a:xfrm>
          <a:prstGeom prst="rect">
            <a:avLst/>
          </a:prstGeom>
        </p:spPr>
      </p:pic>
      <p:sp>
        <p:nvSpPr>
          <p:cNvPr id="10" name="角丸四角形 18">
            <a:extLst>
              <a:ext uri="{FF2B5EF4-FFF2-40B4-BE49-F238E27FC236}">
                <a16:creationId xmlns:a16="http://schemas.microsoft.com/office/drawing/2014/main" id="{4B323E9B-50F2-495E-A074-36F2EAA57175}"/>
              </a:ext>
            </a:extLst>
          </p:cNvPr>
          <p:cNvSpPr/>
          <p:nvPr/>
        </p:nvSpPr>
        <p:spPr>
          <a:xfrm>
            <a:off x="3377515" y="4831492"/>
            <a:ext cx="675501" cy="16975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1" name="角丸四角形 18">
            <a:extLst>
              <a:ext uri="{FF2B5EF4-FFF2-40B4-BE49-F238E27FC236}">
                <a16:creationId xmlns:a16="http://schemas.microsoft.com/office/drawing/2014/main" id="{1942FE82-5807-4179-99BA-B0653A518440}"/>
              </a:ext>
            </a:extLst>
          </p:cNvPr>
          <p:cNvSpPr/>
          <p:nvPr/>
        </p:nvSpPr>
        <p:spPr>
          <a:xfrm>
            <a:off x="3464012" y="5189838"/>
            <a:ext cx="1453977" cy="16975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17255508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63671"/>
            <a:ext cx="11125200" cy="54112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(3) </a:t>
            </a:r>
            <a:r>
              <a:rPr lang="en-US" altLang="ja-JP" sz="2400" dirty="0" err="1">
                <a:latin typeface="+mn-ea"/>
              </a:rPr>
              <a:t>Wifi</a:t>
            </a:r>
            <a:r>
              <a:rPr lang="en-US" altLang="ja-JP" sz="2400" dirty="0">
                <a:latin typeface="+mn-ea"/>
              </a:rPr>
              <a:t> </a:t>
            </a:r>
            <a:r>
              <a:rPr lang="ja-JP" altLang="en-US" sz="2400" dirty="0">
                <a:latin typeface="+mn-ea"/>
              </a:rPr>
              <a:t>と </a:t>
            </a:r>
            <a:r>
              <a:rPr lang="en-US" altLang="ja-JP" sz="2400" dirty="0">
                <a:latin typeface="+mn-ea"/>
              </a:rPr>
              <a:t>MQTT</a:t>
            </a:r>
            <a:r>
              <a:rPr lang="ja-JP" altLang="en-US" sz="2400" dirty="0">
                <a:latin typeface="+mn-ea"/>
              </a:rPr>
              <a:t>サーバの設定を変更</a:t>
            </a:r>
            <a:endParaRPr lang="en-US" altLang="ja-JP" sz="2400" dirty="0">
              <a:latin typeface="+mn-ea"/>
            </a:endParaRPr>
          </a:p>
          <a:p>
            <a:pPr marL="0" indent="0">
              <a:buNone/>
            </a:pPr>
            <a:r>
              <a:rPr lang="ja-JP" altLang="en-US" sz="2400" dirty="0">
                <a:latin typeface="+mn-ea"/>
              </a:rPr>
              <a:t>    サンプルコード</a:t>
            </a:r>
            <a:r>
              <a:rPr lang="en-US" altLang="ja-JP" sz="2400" dirty="0">
                <a:latin typeface="+mn-ea"/>
              </a:rPr>
              <a:t>(</a:t>
            </a:r>
            <a:r>
              <a:rPr lang="it-IT" altLang="ja-JP" sz="2400" dirty="0">
                <a:latin typeface="+mn-ea"/>
              </a:rPr>
              <a:t>Arduino_MQTT_</a:t>
            </a:r>
            <a:r>
              <a:rPr lang="en-US" altLang="ja-JP" sz="2400" dirty="0">
                <a:latin typeface="+mn-ea"/>
              </a:rPr>
              <a:t>Temperature</a:t>
            </a:r>
            <a:r>
              <a:rPr lang="it-IT" altLang="ja-JP" sz="2400" dirty="0">
                <a:latin typeface="+mn-ea"/>
              </a:rPr>
              <a:t>.ino) </a:t>
            </a:r>
            <a:r>
              <a:rPr lang="ja-JP" altLang="en-US" sz="2400" dirty="0">
                <a:latin typeface="+mn-ea"/>
              </a:rPr>
              <a:t>の以下の</a:t>
            </a:r>
            <a:r>
              <a:rPr lang="ja-JP" altLang="en-US" sz="2400" dirty="0">
                <a:solidFill>
                  <a:srgbClr val="FF0000"/>
                </a:solidFill>
                <a:latin typeface="+mn-ea"/>
              </a:rPr>
              <a:t>赤字</a:t>
            </a:r>
            <a:r>
              <a:rPr lang="ja-JP" altLang="en-US" sz="2400" dirty="0">
                <a:latin typeface="+mn-ea"/>
              </a:rPr>
              <a:t>の部分を自分の環境に</a:t>
            </a:r>
            <a:endParaRPr lang="en-US" altLang="ja-JP" sz="2400" dirty="0">
              <a:latin typeface="+mn-ea"/>
            </a:endParaRPr>
          </a:p>
          <a:p>
            <a:pPr marL="0" indent="0">
              <a:buNone/>
            </a:pPr>
            <a:r>
              <a:rPr lang="ja-JP" altLang="en-US" sz="2400" dirty="0">
                <a:latin typeface="+mn-ea"/>
              </a:rPr>
              <a:t>    合わせて変更します。</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ja-JP" altLang="en-US" sz="2000" dirty="0"/>
          </a:p>
        </p:txBody>
      </p:sp>
      <p:sp>
        <p:nvSpPr>
          <p:cNvPr id="4" name="テキスト ボックス 3">
            <a:extLst>
              <a:ext uri="{FF2B5EF4-FFF2-40B4-BE49-F238E27FC236}">
                <a16:creationId xmlns:a16="http://schemas.microsoft.com/office/drawing/2014/main" id="{F1BE6765-4D24-4722-A24A-D783EF33FCC9}"/>
              </a:ext>
            </a:extLst>
          </p:cNvPr>
          <p:cNvSpPr txBox="1"/>
          <p:nvPr/>
        </p:nvSpPr>
        <p:spPr>
          <a:xfrm>
            <a:off x="3450920" y="2281596"/>
            <a:ext cx="5899760" cy="3693319"/>
          </a:xfrm>
          <a:prstGeom prst="rect">
            <a:avLst/>
          </a:prstGeom>
          <a:noFill/>
          <a:ln>
            <a:solidFill>
              <a:schemeClr val="bg1">
                <a:lumMod val="65000"/>
              </a:schemeClr>
            </a:solidFill>
          </a:ln>
        </p:spPr>
        <p:txBody>
          <a:bodyPr wrap="square" rtlCol="0">
            <a:spAutoFit/>
          </a:bodyPr>
          <a:lstStyle/>
          <a:p>
            <a:r>
              <a:rPr lang="en-US" altLang="ja-JP" dirty="0"/>
              <a:t>// </a:t>
            </a:r>
            <a:r>
              <a:rPr lang="en-US" altLang="ja-JP" dirty="0" err="1"/>
              <a:t>WiFi</a:t>
            </a:r>
            <a:r>
              <a:rPr lang="en-US" altLang="ja-JP" dirty="0"/>
              <a:t> </a:t>
            </a:r>
            <a:r>
              <a:rPr lang="ja-JP" altLang="en-US" dirty="0"/>
              <a:t>設定 </a:t>
            </a:r>
            <a:r>
              <a:rPr lang="en-US" altLang="ja-JP" dirty="0"/>
              <a:t>(SSID)</a:t>
            </a:r>
          </a:p>
          <a:p>
            <a:r>
              <a:rPr lang="en-US" altLang="ja-JP" dirty="0"/>
              <a:t>char* </a:t>
            </a:r>
            <a:r>
              <a:rPr lang="en-US" altLang="ja-JP" dirty="0" err="1"/>
              <a:t>ssid</a:t>
            </a:r>
            <a:r>
              <a:rPr lang="en-US" altLang="ja-JP" dirty="0"/>
              <a:t>              = “</a:t>
            </a:r>
            <a:r>
              <a:rPr lang="en-US" altLang="ja-JP" dirty="0">
                <a:solidFill>
                  <a:srgbClr val="FF0000"/>
                </a:solidFill>
              </a:rPr>
              <a:t>&lt;Your SSID&gt;</a:t>
            </a:r>
            <a:r>
              <a:rPr lang="en-US" altLang="ja-JP" dirty="0"/>
              <a:t>";</a:t>
            </a:r>
          </a:p>
          <a:p>
            <a:r>
              <a:rPr lang="en-US" altLang="ja-JP" dirty="0"/>
              <a:t>// </a:t>
            </a:r>
            <a:r>
              <a:rPr lang="en-US" altLang="ja-JP" dirty="0" err="1"/>
              <a:t>WiFi</a:t>
            </a:r>
            <a:r>
              <a:rPr lang="en-US" altLang="ja-JP" dirty="0"/>
              <a:t> </a:t>
            </a:r>
            <a:r>
              <a:rPr lang="ja-JP" altLang="en-US" dirty="0"/>
              <a:t>設定 </a:t>
            </a:r>
            <a:r>
              <a:rPr lang="en-US" altLang="ja-JP" dirty="0"/>
              <a:t>(</a:t>
            </a:r>
            <a:r>
              <a:rPr lang="ja-JP" altLang="en-US" dirty="0"/>
              <a:t>パスワード</a:t>
            </a:r>
            <a:r>
              <a:rPr lang="en-US" altLang="ja-JP" dirty="0"/>
              <a:t>)</a:t>
            </a:r>
          </a:p>
          <a:p>
            <a:r>
              <a:rPr lang="en-US" altLang="ja-JP" dirty="0"/>
              <a:t>const char* password    = “</a:t>
            </a:r>
            <a:r>
              <a:rPr lang="en-US" altLang="ja-JP" dirty="0">
                <a:solidFill>
                  <a:srgbClr val="FF0000"/>
                </a:solidFill>
              </a:rPr>
              <a:t>&lt;Your SSID Password&gt;</a:t>
            </a:r>
            <a:r>
              <a:rPr lang="en-US" altLang="ja-JP" dirty="0"/>
              <a:t>";</a:t>
            </a:r>
          </a:p>
          <a:p>
            <a:endParaRPr lang="en-US" altLang="ja-JP" dirty="0"/>
          </a:p>
          <a:p>
            <a:r>
              <a:rPr lang="en-US" altLang="ja-JP" dirty="0"/>
              <a:t>// MQTT </a:t>
            </a:r>
            <a:r>
              <a:rPr lang="ja-JP" altLang="en-US" dirty="0"/>
              <a:t>サーバ </a:t>
            </a:r>
            <a:r>
              <a:rPr lang="en-US" altLang="ja-JP" dirty="0"/>
              <a:t>(</a:t>
            </a:r>
            <a:r>
              <a:rPr lang="ja-JP" altLang="en-US" dirty="0"/>
              <a:t>ＩＰアドレス</a:t>
            </a:r>
            <a:r>
              <a:rPr lang="en-US" altLang="ja-JP" dirty="0"/>
              <a:t>)</a:t>
            </a:r>
          </a:p>
          <a:p>
            <a:r>
              <a:rPr lang="en-US" altLang="ja-JP" dirty="0"/>
              <a:t>#define AIO_SERVER      “</a:t>
            </a:r>
            <a:r>
              <a:rPr lang="en-US" altLang="ja-JP" dirty="0">
                <a:solidFill>
                  <a:srgbClr val="FF0000"/>
                </a:solidFill>
              </a:rPr>
              <a:t>&lt;Your MQQT Server IP</a:t>
            </a:r>
            <a:r>
              <a:rPr lang="ja-JP" altLang="en-US" dirty="0">
                <a:solidFill>
                  <a:srgbClr val="FF0000"/>
                </a:solidFill>
              </a:rPr>
              <a:t>アドレス</a:t>
            </a:r>
            <a:r>
              <a:rPr lang="en-US" altLang="ja-JP" dirty="0">
                <a:solidFill>
                  <a:srgbClr val="FF0000"/>
                </a:solidFill>
              </a:rPr>
              <a:t>&gt;</a:t>
            </a:r>
            <a:r>
              <a:rPr lang="en-US" altLang="ja-JP" dirty="0"/>
              <a:t>"</a:t>
            </a:r>
          </a:p>
          <a:p>
            <a:r>
              <a:rPr lang="en-US" altLang="ja-JP" dirty="0"/>
              <a:t>// MQTT </a:t>
            </a:r>
            <a:r>
              <a:rPr lang="ja-JP" altLang="en-US" dirty="0"/>
              <a:t>サーバ </a:t>
            </a:r>
            <a:r>
              <a:rPr lang="en-US" altLang="ja-JP" dirty="0"/>
              <a:t>(</a:t>
            </a:r>
            <a:r>
              <a:rPr lang="ja-JP" altLang="en-US" dirty="0"/>
              <a:t>ポート番号</a:t>
            </a:r>
            <a:r>
              <a:rPr lang="en-US" altLang="ja-JP" dirty="0"/>
              <a:t>)</a:t>
            </a:r>
          </a:p>
          <a:p>
            <a:r>
              <a:rPr lang="en-US" altLang="ja-JP" dirty="0"/>
              <a:t>#define AIO_SERVERPORT  1883</a:t>
            </a:r>
          </a:p>
          <a:p>
            <a:r>
              <a:rPr lang="en-US" altLang="ja-JP" dirty="0"/>
              <a:t>// MQTT </a:t>
            </a:r>
            <a:r>
              <a:rPr lang="ja-JP" altLang="en-US" dirty="0"/>
              <a:t>サーバ </a:t>
            </a:r>
            <a:r>
              <a:rPr lang="en-US" altLang="ja-JP" dirty="0"/>
              <a:t>(</a:t>
            </a:r>
            <a:r>
              <a:rPr lang="ja-JP" altLang="en-US" dirty="0"/>
              <a:t>ユーザーＩＤ</a:t>
            </a:r>
            <a:r>
              <a:rPr lang="en-US" altLang="ja-JP" dirty="0"/>
              <a:t>)</a:t>
            </a:r>
          </a:p>
          <a:p>
            <a:r>
              <a:rPr lang="en-US" altLang="ja-JP" dirty="0"/>
              <a:t>#define AIO_USERNAME    "user"</a:t>
            </a:r>
          </a:p>
          <a:p>
            <a:r>
              <a:rPr lang="en-US" altLang="ja-JP" dirty="0"/>
              <a:t>// MQTT </a:t>
            </a:r>
            <a:r>
              <a:rPr lang="ja-JP" altLang="en-US" dirty="0"/>
              <a:t>サーバ </a:t>
            </a:r>
            <a:r>
              <a:rPr lang="en-US" altLang="ja-JP" dirty="0"/>
              <a:t>(</a:t>
            </a:r>
            <a:r>
              <a:rPr lang="ja-JP" altLang="en-US" dirty="0"/>
              <a:t>パスワード</a:t>
            </a:r>
            <a:r>
              <a:rPr lang="en-US" altLang="ja-JP" dirty="0"/>
              <a:t>)</a:t>
            </a:r>
          </a:p>
          <a:p>
            <a:r>
              <a:rPr lang="en-US" altLang="ja-JP" dirty="0"/>
              <a:t>#define AIO_KEY         "pass"</a:t>
            </a:r>
          </a:p>
        </p:txBody>
      </p:sp>
    </p:spTree>
    <p:extLst>
      <p:ext uri="{BB962C8B-B14F-4D97-AF65-F5344CB8AC3E}">
        <p14:creationId xmlns:p14="http://schemas.microsoft.com/office/powerpoint/2010/main" val="11238358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(4) </a:t>
            </a:r>
            <a:r>
              <a:rPr lang="ja-JP" altLang="en-US" sz="2400" dirty="0">
                <a:latin typeface="+mn-ea"/>
              </a:rPr>
              <a:t>マイコンボードへの書き込み</a:t>
            </a:r>
            <a:endParaRPr lang="en-US" altLang="ja-JP" sz="2400" dirty="0">
              <a:latin typeface="+mn-ea"/>
            </a:endParaRPr>
          </a:p>
          <a:p>
            <a:pPr marL="0" indent="0">
              <a:buNone/>
            </a:pPr>
            <a:r>
              <a:rPr lang="en-US" altLang="ja-JP" sz="2400" dirty="0">
                <a:latin typeface="+mn-ea"/>
              </a:rPr>
              <a:t>(5) </a:t>
            </a:r>
            <a:r>
              <a:rPr lang="ja-JP" altLang="en-US" sz="2400" dirty="0">
                <a:latin typeface="+mn-ea"/>
              </a:rPr>
              <a:t>シリアル出力の確認</a:t>
            </a:r>
            <a:endParaRPr lang="en-US" altLang="ja-JP" sz="2400" dirty="0">
              <a:latin typeface="+mn-ea"/>
            </a:endParaRPr>
          </a:p>
          <a:p>
            <a:pPr marL="0" indent="0">
              <a:buNone/>
            </a:pPr>
            <a:endParaRPr lang="ja-JP" altLang="en-US" sz="2000" dirty="0"/>
          </a:p>
        </p:txBody>
      </p:sp>
      <p:sp>
        <p:nvSpPr>
          <p:cNvPr id="5" name="左中かっこ 4">
            <a:extLst>
              <a:ext uri="{FF2B5EF4-FFF2-40B4-BE49-F238E27FC236}">
                <a16:creationId xmlns:a16="http://schemas.microsoft.com/office/drawing/2014/main" id="{A8EC9034-46DA-4067-ABC4-55F104C676F2}"/>
              </a:ext>
            </a:extLst>
          </p:cNvPr>
          <p:cNvSpPr/>
          <p:nvPr/>
        </p:nvSpPr>
        <p:spPr>
          <a:xfrm>
            <a:off x="4141938" y="2342367"/>
            <a:ext cx="375781" cy="9457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AE2709D-ABEE-4D77-942B-EA9A625099C8}"/>
              </a:ext>
            </a:extLst>
          </p:cNvPr>
          <p:cNvSpPr txBox="1"/>
          <p:nvPr/>
        </p:nvSpPr>
        <p:spPr>
          <a:xfrm>
            <a:off x="713982" y="1533756"/>
            <a:ext cx="3297999" cy="2031325"/>
          </a:xfrm>
          <a:prstGeom prst="rect">
            <a:avLst/>
          </a:prstGeom>
          <a:noFill/>
          <a:ln>
            <a:solidFill>
              <a:schemeClr val="bg1">
                <a:lumMod val="75000"/>
              </a:schemeClr>
            </a:solidFill>
          </a:ln>
        </p:spPr>
        <p:txBody>
          <a:bodyPr wrap="square" rtlCol="0">
            <a:spAutoFit/>
          </a:bodyPr>
          <a:lstStyle/>
          <a:p>
            <a:r>
              <a:rPr kumimoji="1" lang="en-US" altLang="ja-JP" dirty="0" err="1"/>
              <a:t>WiFi</a:t>
            </a:r>
            <a:r>
              <a:rPr kumimoji="1" lang="ja-JP" altLang="en-US" dirty="0"/>
              <a:t>に接続しています。</a:t>
            </a:r>
            <a:endParaRPr kumimoji="1" lang="en-US" altLang="ja-JP" dirty="0"/>
          </a:p>
          <a:p>
            <a:r>
              <a:rPr kumimoji="1" lang="ja-JP" altLang="en-US" dirty="0"/>
              <a:t>接続完了時に、</a:t>
            </a:r>
            <a:endParaRPr kumimoji="1" lang="en-US" altLang="ja-JP" dirty="0"/>
          </a:p>
          <a:p>
            <a:endParaRPr kumimoji="1" lang="en-US" altLang="ja-JP" dirty="0"/>
          </a:p>
          <a:p>
            <a:r>
              <a:rPr kumimoji="1" lang="en-US" altLang="ja-JP" dirty="0"/>
              <a:t>“</a:t>
            </a:r>
            <a:r>
              <a:rPr kumimoji="1" lang="en-US" altLang="ja-JP" dirty="0" err="1"/>
              <a:t>WiFi</a:t>
            </a:r>
            <a:r>
              <a:rPr kumimoji="1" lang="en-US" altLang="ja-JP" dirty="0"/>
              <a:t> connected”</a:t>
            </a:r>
          </a:p>
          <a:p>
            <a:endParaRPr lang="en-US" altLang="ja-JP" dirty="0"/>
          </a:p>
          <a:p>
            <a:r>
              <a:rPr lang="ja-JP" altLang="en-US" dirty="0"/>
              <a:t>と出力された後に</a:t>
            </a:r>
            <a:r>
              <a:rPr lang="en-US" altLang="ja-JP" dirty="0"/>
              <a:t>SSID</a:t>
            </a:r>
            <a:r>
              <a:rPr lang="ja-JP" altLang="en-US" dirty="0"/>
              <a:t>と現在の</a:t>
            </a:r>
            <a:r>
              <a:rPr lang="en-US" altLang="ja-JP" dirty="0"/>
              <a:t>IP</a:t>
            </a:r>
            <a:r>
              <a:rPr lang="ja-JP" altLang="en-US" dirty="0"/>
              <a:t>アドレスが出力されます。</a:t>
            </a:r>
            <a:endParaRPr lang="en-US" altLang="ja-JP" dirty="0"/>
          </a:p>
        </p:txBody>
      </p:sp>
      <p:sp>
        <p:nvSpPr>
          <p:cNvPr id="11" name="テキスト ボックス 10">
            <a:extLst>
              <a:ext uri="{FF2B5EF4-FFF2-40B4-BE49-F238E27FC236}">
                <a16:creationId xmlns:a16="http://schemas.microsoft.com/office/drawing/2014/main" id="{EF6E3584-B868-4185-840D-5D9FC1103CA4}"/>
              </a:ext>
            </a:extLst>
          </p:cNvPr>
          <p:cNvSpPr txBox="1"/>
          <p:nvPr/>
        </p:nvSpPr>
        <p:spPr>
          <a:xfrm>
            <a:off x="713982" y="3729624"/>
            <a:ext cx="3235369" cy="1754326"/>
          </a:xfrm>
          <a:prstGeom prst="rect">
            <a:avLst/>
          </a:prstGeom>
          <a:noFill/>
          <a:ln>
            <a:solidFill>
              <a:schemeClr val="bg1">
                <a:lumMod val="75000"/>
              </a:schemeClr>
            </a:solidFill>
          </a:ln>
        </p:spPr>
        <p:txBody>
          <a:bodyPr wrap="square" rtlCol="0">
            <a:spAutoFit/>
          </a:bodyPr>
          <a:lstStyle/>
          <a:p>
            <a:r>
              <a:rPr kumimoji="1" lang="en-US" altLang="ja-JP" dirty="0"/>
              <a:t>MQTT</a:t>
            </a:r>
            <a:r>
              <a:rPr kumimoji="1" lang="ja-JP" altLang="en-US" dirty="0"/>
              <a:t>サーバに接続しています。</a:t>
            </a:r>
            <a:endParaRPr kumimoji="1" lang="en-US" altLang="ja-JP" dirty="0"/>
          </a:p>
          <a:p>
            <a:r>
              <a:rPr kumimoji="1" lang="ja-JP" altLang="en-US" dirty="0"/>
              <a:t>接続完了時に、</a:t>
            </a:r>
            <a:endParaRPr kumimoji="1" lang="en-US" altLang="ja-JP" dirty="0"/>
          </a:p>
          <a:p>
            <a:endParaRPr kumimoji="1" lang="en-US" altLang="ja-JP" dirty="0"/>
          </a:p>
          <a:p>
            <a:r>
              <a:rPr kumimoji="1" lang="en-US" altLang="ja-JP" dirty="0"/>
              <a:t>“ connected”</a:t>
            </a:r>
          </a:p>
          <a:p>
            <a:endParaRPr lang="en-US" altLang="ja-JP" dirty="0"/>
          </a:p>
          <a:p>
            <a:r>
              <a:rPr lang="ja-JP" altLang="en-US" dirty="0"/>
              <a:t>と出力されます。</a:t>
            </a:r>
            <a:endParaRPr lang="en-US" altLang="ja-JP" dirty="0"/>
          </a:p>
        </p:txBody>
      </p:sp>
      <p:pic>
        <p:nvPicPr>
          <p:cNvPr id="12" name="図 11">
            <a:extLst>
              <a:ext uri="{FF2B5EF4-FFF2-40B4-BE49-F238E27FC236}">
                <a16:creationId xmlns:a16="http://schemas.microsoft.com/office/drawing/2014/main" id="{8022D5DD-6B5A-46AC-A254-9D055F80EF07}"/>
              </a:ext>
            </a:extLst>
          </p:cNvPr>
          <p:cNvPicPr>
            <a:picLocks noChangeAspect="1"/>
          </p:cNvPicPr>
          <p:nvPr/>
        </p:nvPicPr>
        <p:blipFill>
          <a:blip r:embed="rId2"/>
          <a:stretch>
            <a:fillRect/>
          </a:stretch>
        </p:blipFill>
        <p:spPr>
          <a:xfrm>
            <a:off x="4585046" y="1359726"/>
            <a:ext cx="7029450" cy="5210175"/>
          </a:xfrm>
          <a:prstGeom prst="rect">
            <a:avLst/>
          </a:prstGeom>
        </p:spPr>
      </p:pic>
      <p:cxnSp>
        <p:nvCxnSpPr>
          <p:cNvPr id="14" name="直線矢印コネクタ 13">
            <a:extLst>
              <a:ext uri="{FF2B5EF4-FFF2-40B4-BE49-F238E27FC236}">
                <a16:creationId xmlns:a16="http://schemas.microsoft.com/office/drawing/2014/main" id="{B2652CE6-902E-4E5A-8A1A-A552DC63BFF0}"/>
              </a:ext>
            </a:extLst>
          </p:cNvPr>
          <p:cNvCxnSpPr>
            <a:cxnSpLocks/>
          </p:cNvCxnSpPr>
          <p:nvPr/>
        </p:nvCxnSpPr>
        <p:spPr>
          <a:xfrm flipH="1">
            <a:off x="3949351" y="3416474"/>
            <a:ext cx="593420" cy="616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左中かっこ 16">
            <a:extLst>
              <a:ext uri="{FF2B5EF4-FFF2-40B4-BE49-F238E27FC236}">
                <a16:creationId xmlns:a16="http://schemas.microsoft.com/office/drawing/2014/main" id="{F139A86A-1193-4F3A-BC28-B43BE5CF9A26}"/>
              </a:ext>
            </a:extLst>
          </p:cNvPr>
          <p:cNvSpPr/>
          <p:nvPr/>
        </p:nvSpPr>
        <p:spPr>
          <a:xfrm rot="10800000">
            <a:off x="6773707" y="3560522"/>
            <a:ext cx="375781" cy="10991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9C917DEE-317C-4749-BE01-907B45F0E7E2}"/>
              </a:ext>
            </a:extLst>
          </p:cNvPr>
          <p:cNvSpPr txBox="1"/>
          <p:nvPr/>
        </p:nvSpPr>
        <p:spPr>
          <a:xfrm>
            <a:off x="7223993" y="3640919"/>
            <a:ext cx="3235369" cy="646331"/>
          </a:xfrm>
          <a:prstGeom prst="rect">
            <a:avLst/>
          </a:prstGeom>
          <a:noFill/>
          <a:ln>
            <a:solidFill>
              <a:schemeClr val="bg1">
                <a:lumMod val="75000"/>
              </a:schemeClr>
            </a:solidFill>
          </a:ln>
        </p:spPr>
        <p:txBody>
          <a:bodyPr wrap="square" rtlCol="0">
            <a:spAutoFit/>
          </a:bodyPr>
          <a:lstStyle/>
          <a:p>
            <a:r>
              <a:rPr lang="en-US" altLang="ja-JP" dirty="0"/>
              <a:t>10</a:t>
            </a:r>
            <a:r>
              <a:rPr lang="ja-JP" altLang="en-US" dirty="0"/>
              <a:t>秒に１回温度と湿度が</a:t>
            </a:r>
            <a:r>
              <a:rPr lang="en-US" altLang="ja-JP" dirty="0"/>
              <a:t>Publish</a:t>
            </a:r>
            <a:r>
              <a:rPr lang="ja-JP" altLang="en-US" dirty="0"/>
              <a:t>されることを確認します。</a:t>
            </a:r>
            <a:endParaRPr lang="en-US" altLang="ja-JP" dirty="0"/>
          </a:p>
        </p:txBody>
      </p:sp>
    </p:spTree>
    <p:extLst>
      <p:ext uri="{BB962C8B-B14F-4D97-AF65-F5344CB8AC3E}">
        <p14:creationId xmlns:p14="http://schemas.microsoft.com/office/powerpoint/2010/main" val="6432848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(6) MQTT</a:t>
            </a:r>
            <a:r>
              <a:rPr lang="ja-JP" altLang="en-US" sz="2400" dirty="0">
                <a:latin typeface="+mn-ea"/>
              </a:rPr>
              <a:t>サーバの確認 </a:t>
            </a:r>
            <a:r>
              <a:rPr lang="en-US" altLang="ja-JP" sz="2400" dirty="0">
                <a:latin typeface="+mn-ea"/>
              </a:rPr>
              <a:t>(</a:t>
            </a:r>
            <a:r>
              <a:rPr lang="ja-JP" altLang="en-US" sz="2400" dirty="0">
                <a:latin typeface="+mn-ea"/>
              </a:rPr>
              <a:t>その１</a:t>
            </a:r>
            <a:r>
              <a:rPr lang="en-US" altLang="ja-JP" sz="2400" dirty="0">
                <a:latin typeface="+mn-ea"/>
              </a:rPr>
              <a:t>)</a:t>
            </a:r>
          </a:p>
          <a:p>
            <a:pPr marL="0" indent="0">
              <a:buNone/>
            </a:pPr>
            <a:r>
              <a:rPr lang="ja-JP" altLang="en-US" sz="2400" dirty="0">
                <a:latin typeface="+mn-ea"/>
              </a:rPr>
              <a:t>    デバッグの表示を行います。</a:t>
            </a:r>
            <a:endParaRPr lang="ja-JP" altLang="en-US" sz="2000" dirty="0"/>
          </a:p>
        </p:txBody>
      </p:sp>
      <p:pic>
        <p:nvPicPr>
          <p:cNvPr id="3" name="図 2">
            <a:extLst>
              <a:ext uri="{FF2B5EF4-FFF2-40B4-BE49-F238E27FC236}">
                <a16:creationId xmlns:a16="http://schemas.microsoft.com/office/drawing/2014/main" id="{D1DD3031-C63E-41C8-987A-2EE79C960A88}"/>
              </a:ext>
            </a:extLst>
          </p:cNvPr>
          <p:cNvPicPr>
            <a:picLocks noChangeAspect="1"/>
          </p:cNvPicPr>
          <p:nvPr/>
        </p:nvPicPr>
        <p:blipFill>
          <a:blip r:embed="rId2"/>
          <a:stretch>
            <a:fillRect/>
          </a:stretch>
        </p:blipFill>
        <p:spPr>
          <a:xfrm>
            <a:off x="369391" y="1988694"/>
            <a:ext cx="5352292" cy="3397358"/>
          </a:xfrm>
          <a:prstGeom prst="rect">
            <a:avLst/>
          </a:prstGeom>
        </p:spPr>
      </p:pic>
      <p:sp>
        <p:nvSpPr>
          <p:cNvPr id="16" name="円/楕円 8">
            <a:extLst>
              <a:ext uri="{FF2B5EF4-FFF2-40B4-BE49-F238E27FC236}">
                <a16:creationId xmlns:a16="http://schemas.microsoft.com/office/drawing/2014/main" id="{73A3B039-1C56-4B12-855F-D848179B6EDF}"/>
              </a:ext>
            </a:extLst>
          </p:cNvPr>
          <p:cNvSpPr/>
          <p:nvPr/>
        </p:nvSpPr>
        <p:spPr>
          <a:xfrm>
            <a:off x="5433892" y="3737477"/>
            <a:ext cx="438179"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吹き出し 10">
            <a:extLst>
              <a:ext uri="{FF2B5EF4-FFF2-40B4-BE49-F238E27FC236}">
                <a16:creationId xmlns:a16="http://schemas.microsoft.com/office/drawing/2014/main" id="{DC0291B1-9BAC-4FE1-8094-178FAA484EAF}"/>
              </a:ext>
            </a:extLst>
          </p:cNvPr>
          <p:cNvSpPr/>
          <p:nvPr/>
        </p:nvSpPr>
        <p:spPr>
          <a:xfrm>
            <a:off x="1749227" y="5276166"/>
            <a:ext cx="2836491" cy="1183626"/>
          </a:xfrm>
          <a:prstGeom prst="wedgeRectCallout">
            <a:avLst>
              <a:gd name="adj1" fmla="val 79384"/>
              <a:gd name="adj2" fmla="val -12612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ツールバーの横中央あたりにマウスカーソルを合わせて、</a:t>
            </a:r>
            <a:endParaRPr kumimoji="1" lang="en-US" altLang="ja-JP" sz="1600" dirty="0">
              <a:solidFill>
                <a:schemeClr val="tx1"/>
              </a:solidFill>
            </a:endParaRPr>
          </a:p>
          <a:p>
            <a:r>
              <a:rPr lang="ja-JP" altLang="en-US" sz="1600" dirty="0">
                <a:solidFill>
                  <a:schemeClr val="tx1"/>
                </a:solidFill>
              </a:rPr>
              <a:t>図の状態でドラッグすると情報ウィンドウが表示されます。</a:t>
            </a:r>
            <a:endParaRPr kumimoji="1" lang="ja-JP" altLang="en-US" sz="1600" dirty="0">
              <a:solidFill>
                <a:schemeClr val="tx1"/>
              </a:solidFill>
            </a:endParaRPr>
          </a:p>
        </p:txBody>
      </p:sp>
      <p:grpSp>
        <p:nvGrpSpPr>
          <p:cNvPr id="24" name="グループ化 23">
            <a:extLst>
              <a:ext uri="{FF2B5EF4-FFF2-40B4-BE49-F238E27FC236}">
                <a16:creationId xmlns:a16="http://schemas.microsoft.com/office/drawing/2014/main" id="{9D8010DD-F5B9-4827-9209-8870D70F4112}"/>
              </a:ext>
            </a:extLst>
          </p:cNvPr>
          <p:cNvGrpSpPr/>
          <p:nvPr/>
        </p:nvGrpSpPr>
        <p:grpSpPr>
          <a:xfrm>
            <a:off x="5412873" y="3849091"/>
            <a:ext cx="471724" cy="375780"/>
            <a:chOff x="7941502" y="2104373"/>
            <a:chExt cx="739036" cy="588723"/>
          </a:xfrm>
        </p:grpSpPr>
        <p:cxnSp>
          <p:nvCxnSpPr>
            <p:cNvPr id="8" name="直線コネクタ 7">
              <a:extLst>
                <a:ext uri="{FF2B5EF4-FFF2-40B4-BE49-F238E27FC236}">
                  <a16:creationId xmlns:a16="http://schemas.microsoft.com/office/drawing/2014/main" id="{325F022B-AE6B-4D0C-8C88-3C717F5105F1}"/>
                </a:ext>
              </a:extLst>
            </p:cNvPr>
            <p:cNvCxnSpPr/>
            <p:nvPr/>
          </p:nvCxnSpPr>
          <p:spPr>
            <a:xfrm>
              <a:off x="8242126" y="2104373"/>
              <a:ext cx="0" cy="5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CA21EFC-DBBA-4E4B-8F5B-3567EB2240F8}"/>
                </a:ext>
              </a:extLst>
            </p:cNvPr>
            <p:cNvCxnSpPr/>
            <p:nvPr/>
          </p:nvCxnSpPr>
          <p:spPr>
            <a:xfrm>
              <a:off x="8392438" y="2104373"/>
              <a:ext cx="0" cy="5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C6057E13-AA46-42AA-B376-1E6A44B5BA79}"/>
                </a:ext>
              </a:extLst>
            </p:cNvPr>
            <p:cNvCxnSpPr/>
            <p:nvPr/>
          </p:nvCxnSpPr>
          <p:spPr>
            <a:xfrm>
              <a:off x="8379914" y="2404997"/>
              <a:ext cx="300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3EEC09CA-DC90-4FA4-A453-70F9D41AA885}"/>
                </a:ext>
              </a:extLst>
            </p:cNvPr>
            <p:cNvCxnSpPr>
              <a:cxnSpLocks/>
            </p:cNvCxnSpPr>
            <p:nvPr/>
          </p:nvCxnSpPr>
          <p:spPr>
            <a:xfrm flipH="1">
              <a:off x="7941502" y="2404997"/>
              <a:ext cx="300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6" name="図 25">
            <a:extLst>
              <a:ext uri="{FF2B5EF4-FFF2-40B4-BE49-F238E27FC236}">
                <a16:creationId xmlns:a16="http://schemas.microsoft.com/office/drawing/2014/main" id="{9880050E-8DCA-4CC7-9731-49C23DA66E24}"/>
              </a:ext>
            </a:extLst>
          </p:cNvPr>
          <p:cNvPicPr>
            <a:picLocks noChangeAspect="1"/>
          </p:cNvPicPr>
          <p:nvPr/>
        </p:nvPicPr>
        <p:blipFill>
          <a:blip r:embed="rId3"/>
          <a:stretch>
            <a:fillRect/>
          </a:stretch>
        </p:blipFill>
        <p:spPr>
          <a:xfrm>
            <a:off x="6315099" y="1988694"/>
            <a:ext cx="5648301" cy="3585249"/>
          </a:xfrm>
          <a:prstGeom prst="rect">
            <a:avLst/>
          </a:prstGeom>
        </p:spPr>
      </p:pic>
      <p:sp>
        <p:nvSpPr>
          <p:cNvPr id="27" name="四角形吹き出し 10">
            <a:extLst>
              <a:ext uri="{FF2B5EF4-FFF2-40B4-BE49-F238E27FC236}">
                <a16:creationId xmlns:a16="http://schemas.microsoft.com/office/drawing/2014/main" id="{4AEB6787-36E6-40E2-8056-C886B8D7FBDC}"/>
              </a:ext>
            </a:extLst>
          </p:cNvPr>
          <p:cNvSpPr/>
          <p:nvPr/>
        </p:nvSpPr>
        <p:spPr>
          <a:xfrm>
            <a:off x="6805224" y="4342694"/>
            <a:ext cx="3586460" cy="1183626"/>
          </a:xfrm>
          <a:prstGeom prst="wedgeRectCallout">
            <a:avLst>
              <a:gd name="adj1" fmla="val 54936"/>
              <a:gd name="adj2" fmla="val -15152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メニュー </a:t>
            </a:r>
            <a:r>
              <a:rPr lang="ja-JP" altLang="en-US" sz="1600" dirty="0">
                <a:solidFill>
                  <a:schemeClr val="tx1"/>
                </a:solidFill>
              </a:rPr>
              <a:t> </a:t>
            </a:r>
            <a:r>
              <a:rPr kumimoji="1" lang="en-US" altLang="ja-JP" sz="1600" dirty="0">
                <a:solidFill>
                  <a:schemeClr val="tx1"/>
                </a:solidFill>
              </a:rPr>
              <a:t> </a:t>
            </a:r>
            <a:r>
              <a:rPr kumimoji="1" lang="ja-JP" altLang="en-US" sz="1600" dirty="0">
                <a:solidFill>
                  <a:schemeClr val="tx1"/>
                </a:solidFill>
              </a:rPr>
              <a:t>          </a:t>
            </a:r>
            <a:r>
              <a:rPr kumimoji="1" lang="ja-JP" altLang="en-US" sz="1600" dirty="0" err="1">
                <a:solidFill>
                  <a:schemeClr val="tx1"/>
                </a:solidFill>
              </a:rPr>
              <a:t>の</a:t>
            </a:r>
            <a:endParaRPr kumimoji="1" lang="en-US" altLang="ja-JP" sz="1600" dirty="0">
              <a:solidFill>
                <a:schemeClr val="tx1"/>
              </a:solidFill>
            </a:endParaRPr>
          </a:p>
          <a:p>
            <a:endParaRPr kumimoji="1" lang="en-US" altLang="ja-JP" sz="1600" dirty="0">
              <a:solidFill>
                <a:schemeClr val="tx1"/>
              </a:solidFill>
            </a:endParaRPr>
          </a:p>
          <a:p>
            <a:r>
              <a:rPr kumimoji="1" lang="ja-JP" altLang="en-US" sz="1600" dirty="0">
                <a:solidFill>
                  <a:schemeClr val="tx1"/>
                </a:solidFill>
              </a:rPr>
              <a:t>「</a:t>
            </a:r>
            <a:r>
              <a:rPr lang="ja-JP" altLang="en-US" sz="1600" dirty="0">
                <a:solidFill>
                  <a:schemeClr val="tx1"/>
                </a:solidFill>
              </a:rPr>
              <a:t>表示</a:t>
            </a:r>
            <a:r>
              <a:rPr kumimoji="1" lang="ja-JP" altLang="en-US" sz="1600" dirty="0">
                <a:solidFill>
                  <a:schemeClr val="tx1"/>
                </a:solidFill>
              </a:rPr>
              <a:t>」</a:t>
            </a:r>
            <a:r>
              <a:rPr kumimoji="1" lang="en-US" altLang="ja-JP" sz="1600" dirty="0">
                <a:solidFill>
                  <a:schemeClr val="tx1"/>
                </a:solidFill>
              </a:rPr>
              <a:t>-</a:t>
            </a:r>
            <a:r>
              <a:rPr kumimoji="1" lang="ja-JP" altLang="en-US" sz="1600" dirty="0">
                <a:solidFill>
                  <a:schemeClr val="tx1"/>
                </a:solidFill>
              </a:rPr>
              <a:t>「</a:t>
            </a:r>
            <a:r>
              <a:rPr lang="ja-JP" altLang="en-US" sz="1600" dirty="0">
                <a:solidFill>
                  <a:schemeClr val="tx1"/>
                </a:solidFill>
              </a:rPr>
              <a:t>デバッグメッセージ</a:t>
            </a:r>
            <a:r>
              <a:rPr kumimoji="1" lang="ja-JP" altLang="en-US" sz="1600" dirty="0">
                <a:solidFill>
                  <a:schemeClr val="tx1"/>
                </a:solidFill>
              </a:rPr>
              <a:t>」でも</a:t>
            </a:r>
            <a:r>
              <a:rPr kumimoji="1" lang="en-US" altLang="ja-JP" sz="1600" dirty="0">
                <a:solidFill>
                  <a:schemeClr val="tx1"/>
                </a:solidFill>
              </a:rPr>
              <a:t>OK</a:t>
            </a:r>
            <a:endParaRPr kumimoji="1" lang="ja-JP" altLang="en-US" sz="1600" dirty="0">
              <a:solidFill>
                <a:schemeClr val="tx1"/>
              </a:solidFill>
            </a:endParaRPr>
          </a:p>
        </p:txBody>
      </p:sp>
      <p:pic>
        <p:nvPicPr>
          <p:cNvPr id="29" name="図 28">
            <a:extLst>
              <a:ext uri="{FF2B5EF4-FFF2-40B4-BE49-F238E27FC236}">
                <a16:creationId xmlns:a16="http://schemas.microsoft.com/office/drawing/2014/main" id="{710FA6B2-53AE-42FC-B5F4-236019E66DAA}"/>
              </a:ext>
            </a:extLst>
          </p:cNvPr>
          <p:cNvPicPr>
            <a:picLocks noChangeAspect="1"/>
          </p:cNvPicPr>
          <p:nvPr/>
        </p:nvPicPr>
        <p:blipFill rotWithShape="1">
          <a:blip r:embed="rId3"/>
          <a:srcRect l="96192" t="13295" r="743" b="82224"/>
          <a:stretch/>
        </p:blipFill>
        <p:spPr>
          <a:xfrm>
            <a:off x="7702521" y="4549289"/>
            <a:ext cx="363035" cy="336800"/>
          </a:xfrm>
          <a:prstGeom prst="rect">
            <a:avLst/>
          </a:prstGeom>
        </p:spPr>
      </p:pic>
    </p:spTree>
    <p:extLst>
      <p:ext uri="{BB962C8B-B14F-4D97-AF65-F5344CB8AC3E}">
        <p14:creationId xmlns:p14="http://schemas.microsoft.com/office/powerpoint/2010/main" val="21894001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0952462-747F-4D63-B58B-6E7AA93FE5D9}"/>
              </a:ext>
            </a:extLst>
          </p:cNvPr>
          <p:cNvPicPr>
            <a:picLocks noChangeAspect="1"/>
          </p:cNvPicPr>
          <p:nvPr/>
        </p:nvPicPr>
        <p:blipFill rotWithShape="1">
          <a:blip r:embed="rId2"/>
          <a:srcRect l="71273" t="12552"/>
          <a:stretch/>
        </p:blipFill>
        <p:spPr>
          <a:xfrm>
            <a:off x="6096000" y="197841"/>
            <a:ext cx="3344450" cy="6462317"/>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(6) MQTT</a:t>
            </a:r>
            <a:r>
              <a:rPr lang="ja-JP" altLang="en-US" sz="2400" dirty="0">
                <a:latin typeface="+mn-ea"/>
              </a:rPr>
              <a:t>サーバの確認 </a:t>
            </a:r>
            <a:r>
              <a:rPr lang="en-US" altLang="ja-JP" sz="2400" dirty="0">
                <a:latin typeface="+mn-ea"/>
              </a:rPr>
              <a:t>(</a:t>
            </a:r>
            <a:r>
              <a:rPr lang="ja-JP" altLang="en-US" sz="2400" dirty="0">
                <a:latin typeface="+mn-ea"/>
              </a:rPr>
              <a:t>その２</a:t>
            </a:r>
            <a:r>
              <a:rPr lang="en-US" altLang="ja-JP" sz="2400" dirty="0">
                <a:latin typeface="+mn-ea"/>
              </a:rPr>
              <a:t>)</a:t>
            </a:r>
          </a:p>
          <a:p>
            <a:pPr marL="0" indent="0">
              <a:buNone/>
            </a:pPr>
            <a:r>
              <a:rPr lang="ja-JP" altLang="en-US" sz="2400" dirty="0">
                <a:latin typeface="+mn-ea"/>
              </a:rPr>
              <a:t>    デバッグの表示を行います。</a:t>
            </a:r>
            <a:endParaRPr lang="ja-JP" altLang="en-US" sz="2000" dirty="0"/>
          </a:p>
        </p:txBody>
      </p:sp>
      <p:cxnSp>
        <p:nvCxnSpPr>
          <p:cNvPr id="5" name="直線矢印コネクタ 4">
            <a:extLst>
              <a:ext uri="{FF2B5EF4-FFF2-40B4-BE49-F238E27FC236}">
                <a16:creationId xmlns:a16="http://schemas.microsoft.com/office/drawing/2014/main" id="{2B498219-63DC-4309-A081-1056DCE08337}"/>
              </a:ext>
            </a:extLst>
          </p:cNvPr>
          <p:cNvCxnSpPr>
            <a:cxnSpLocks/>
            <a:stCxn id="18" idx="3"/>
          </p:cNvCxnSpPr>
          <p:nvPr/>
        </p:nvCxnSpPr>
        <p:spPr>
          <a:xfrm>
            <a:off x="4969311" y="2078033"/>
            <a:ext cx="1218547" cy="176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47AA7D95-63B5-4B8C-9D92-B257C8BB7B9F}"/>
              </a:ext>
            </a:extLst>
          </p:cNvPr>
          <p:cNvSpPr txBox="1"/>
          <p:nvPr/>
        </p:nvSpPr>
        <p:spPr>
          <a:xfrm>
            <a:off x="2176789" y="1893367"/>
            <a:ext cx="2792522" cy="369332"/>
          </a:xfrm>
          <a:prstGeom prst="rect">
            <a:avLst/>
          </a:prstGeom>
          <a:noFill/>
          <a:ln>
            <a:solidFill>
              <a:schemeClr val="bg1">
                <a:lumMod val="75000"/>
              </a:schemeClr>
            </a:solidFill>
          </a:ln>
        </p:spPr>
        <p:txBody>
          <a:bodyPr wrap="square" rtlCol="0">
            <a:spAutoFit/>
          </a:bodyPr>
          <a:lstStyle/>
          <a:p>
            <a:r>
              <a:rPr lang="ja-JP" altLang="en-US" dirty="0"/>
              <a:t>起動時のメッセージ</a:t>
            </a:r>
            <a:endParaRPr lang="en-US" altLang="ja-JP" dirty="0"/>
          </a:p>
        </p:txBody>
      </p:sp>
      <p:cxnSp>
        <p:nvCxnSpPr>
          <p:cNvPr id="25" name="直線矢印コネクタ 24">
            <a:extLst>
              <a:ext uri="{FF2B5EF4-FFF2-40B4-BE49-F238E27FC236}">
                <a16:creationId xmlns:a16="http://schemas.microsoft.com/office/drawing/2014/main" id="{95F30B9B-FE3F-4453-9D23-46077938FC47}"/>
              </a:ext>
            </a:extLst>
          </p:cNvPr>
          <p:cNvCxnSpPr>
            <a:cxnSpLocks/>
            <a:stCxn id="30" idx="3"/>
          </p:cNvCxnSpPr>
          <p:nvPr/>
        </p:nvCxnSpPr>
        <p:spPr>
          <a:xfrm>
            <a:off x="5093527" y="4595302"/>
            <a:ext cx="1126689" cy="327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BFAE3285-FDF1-471B-B74D-B9FD290FDC69}"/>
              </a:ext>
            </a:extLst>
          </p:cNvPr>
          <p:cNvSpPr txBox="1"/>
          <p:nvPr/>
        </p:nvSpPr>
        <p:spPr>
          <a:xfrm>
            <a:off x="838200" y="4410636"/>
            <a:ext cx="4255327" cy="369332"/>
          </a:xfrm>
          <a:prstGeom prst="rect">
            <a:avLst/>
          </a:prstGeom>
          <a:noFill/>
          <a:ln>
            <a:solidFill>
              <a:schemeClr val="bg1">
                <a:lumMod val="75000"/>
              </a:schemeClr>
            </a:solidFill>
          </a:ln>
        </p:spPr>
        <p:txBody>
          <a:bodyPr wrap="square" rtlCol="0">
            <a:spAutoFit/>
          </a:bodyPr>
          <a:lstStyle/>
          <a:p>
            <a:r>
              <a:rPr lang="en-US" altLang="ja-JP" dirty="0"/>
              <a:t> user/feeds/temp (</a:t>
            </a:r>
            <a:r>
              <a:rPr lang="ja-JP" altLang="en-US" dirty="0"/>
              <a:t>温度</a:t>
            </a:r>
            <a:r>
              <a:rPr lang="en-US" altLang="ja-JP" dirty="0"/>
              <a:t>)</a:t>
            </a:r>
            <a:r>
              <a:rPr lang="ja-JP" altLang="en-US" dirty="0"/>
              <a:t> メッセージ</a:t>
            </a:r>
            <a:endParaRPr lang="en-US" altLang="ja-JP" dirty="0"/>
          </a:p>
        </p:txBody>
      </p:sp>
      <p:cxnSp>
        <p:nvCxnSpPr>
          <p:cNvPr id="31" name="直線矢印コネクタ 30">
            <a:extLst>
              <a:ext uri="{FF2B5EF4-FFF2-40B4-BE49-F238E27FC236}">
                <a16:creationId xmlns:a16="http://schemas.microsoft.com/office/drawing/2014/main" id="{B1AD234B-F3CE-4DA6-A6C9-EEB04BF7EE2E}"/>
              </a:ext>
            </a:extLst>
          </p:cNvPr>
          <p:cNvCxnSpPr>
            <a:cxnSpLocks/>
            <a:stCxn id="32" idx="3"/>
          </p:cNvCxnSpPr>
          <p:nvPr/>
        </p:nvCxnSpPr>
        <p:spPr>
          <a:xfrm>
            <a:off x="5006889" y="5847904"/>
            <a:ext cx="1126689" cy="327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58F3C5C-D27E-49CC-AD21-FF88EC9A20AA}"/>
              </a:ext>
            </a:extLst>
          </p:cNvPr>
          <p:cNvSpPr txBox="1"/>
          <p:nvPr/>
        </p:nvSpPr>
        <p:spPr>
          <a:xfrm>
            <a:off x="751562" y="5663238"/>
            <a:ext cx="4255327" cy="369332"/>
          </a:xfrm>
          <a:prstGeom prst="rect">
            <a:avLst/>
          </a:prstGeom>
          <a:noFill/>
          <a:ln>
            <a:solidFill>
              <a:schemeClr val="bg1">
                <a:lumMod val="75000"/>
              </a:schemeClr>
            </a:solidFill>
          </a:ln>
        </p:spPr>
        <p:txBody>
          <a:bodyPr wrap="square" rtlCol="0">
            <a:spAutoFit/>
          </a:bodyPr>
          <a:lstStyle/>
          <a:p>
            <a:r>
              <a:rPr lang="en-US" altLang="ja-JP" dirty="0"/>
              <a:t> user/feeds/hum (</a:t>
            </a:r>
            <a:r>
              <a:rPr lang="ja-JP" altLang="en-US" dirty="0"/>
              <a:t>湿度</a:t>
            </a:r>
            <a:r>
              <a:rPr lang="en-US" altLang="ja-JP" dirty="0"/>
              <a:t>)</a:t>
            </a:r>
            <a:r>
              <a:rPr lang="ja-JP" altLang="en-US" dirty="0"/>
              <a:t> メッセージ</a:t>
            </a:r>
            <a:endParaRPr lang="en-US" altLang="ja-JP" dirty="0"/>
          </a:p>
        </p:txBody>
      </p:sp>
      <p:sp>
        <p:nvSpPr>
          <p:cNvPr id="33" name="テキスト ボックス 32">
            <a:extLst>
              <a:ext uri="{FF2B5EF4-FFF2-40B4-BE49-F238E27FC236}">
                <a16:creationId xmlns:a16="http://schemas.microsoft.com/office/drawing/2014/main" id="{CB1808D5-94BB-458C-8A32-5A344A878B83}"/>
              </a:ext>
            </a:extLst>
          </p:cNvPr>
          <p:cNvSpPr txBox="1"/>
          <p:nvPr/>
        </p:nvSpPr>
        <p:spPr>
          <a:xfrm>
            <a:off x="9973322" y="1058381"/>
            <a:ext cx="1451782" cy="646331"/>
          </a:xfrm>
          <a:prstGeom prst="rect">
            <a:avLst/>
          </a:prstGeom>
          <a:noFill/>
          <a:ln>
            <a:solidFill>
              <a:schemeClr val="bg1">
                <a:lumMod val="75000"/>
              </a:schemeClr>
            </a:solidFill>
          </a:ln>
        </p:spPr>
        <p:txBody>
          <a:bodyPr wrap="square" rtlCol="0">
            <a:spAutoFit/>
          </a:bodyPr>
          <a:lstStyle/>
          <a:p>
            <a:r>
              <a:rPr lang="ja-JP" altLang="en-US" dirty="0"/>
              <a:t>デバッグタブを選択</a:t>
            </a:r>
            <a:endParaRPr lang="en-US" altLang="ja-JP" dirty="0"/>
          </a:p>
        </p:txBody>
      </p:sp>
      <p:cxnSp>
        <p:nvCxnSpPr>
          <p:cNvPr id="34" name="直線矢印コネクタ 33">
            <a:extLst>
              <a:ext uri="{FF2B5EF4-FFF2-40B4-BE49-F238E27FC236}">
                <a16:creationId xmlns:a16="http://schemas.microsoft.com/office/drawing/2014/main" id="{CE3B7EEB-40E2-49E1-A3F7-CB7284A6F808}"/>
              </a:ext>
            </a:extLst>
          </p:cNvPr>
          <p:cNvCxnSpPr>
            <a:cxnSpLocks/>
            <a:stCxn id="33" idx="1"/>
          </p:cNvCxnSpPr>
          <p:nvPr/>
        </p:nvCxnSpPr>
        <p:spPr>
          <a:xfrm flipH="1" flipV="1">
            <a:off x="7825562" y="883085"/>
            <a:ext cx="2147760" cy="498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1424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(#1) </a:t>
            </a:r>
            <a:r>
              <a:rPr lang="ja-JP" altLang="en-US" sz="2400" dirty="0">
                <a:latin typeface="+mn-ea"/>
              </a:rPr>
              <a:t>シリアル出力されない場合</a:t>
            </a:r>
            <a:endParaRPr lang="en-US" altLang="ja-JP" sz="2400" dirty="0">
              <a:latin typeface="+mn-ea"/>
            </a:endParaRPr>
          </a:p>
          <a:p>
            <a:pPr marL="0" indent="0">
              <a:buNone/>
            </a:pPr>
            <a:r>
              <a:rPr lang="en-US" altLang="ja-JP" sz="2400" dirty="0">
                <a:latin typeface="+mn-ea"/>
              </a:rPr>
              <a:t>     </a:t>
            </a:r>
            <a:r>
              <a:rPr lang="ja-JP" altLang="en-US" sz="2400" dirty="0">
                <a:latin typeface="+mn-ea"/>
              </a:rPr>
              <a:t>シリアル出力されない場合などはセンサーボード上の 「リセットボタン」を</a:t>
            </a:r>
            <a:endParaRPr lang="en-US" altLang="ja-JP" sz="2400" dirty="0">
              <a:latin typeface="+mn-ea"/>
            </a:endParaRPr>
          </a:p>
          <a:p>
            <a:pPr marL="0" indent="0">
              <a:buNone/>
            </a:pPr>
            <a:r>
              <a:rPr lang="ja-JP" altLang="en-US" sz="2400" dirty="0">
                <a:latin typeface="+mn-ea"/>
              </a:rPr>
              <a:t>     押下してみてください。</a:t>
            </a:r>
            <a:r>
              <a:rPr lang="en-US" altLang="ja-JP" sz="2400" dirty="0">
                <a:latin typeface="+mn-ea"/>
              </a:rPr>
              <a:t>(</a:t>
            </a:r>
            <a:r>
              <a:rPr lang="ja-JP" altLang="en-US" sz="2400" dirty="0">
                <a:latin typeface="+mn-ea"/>
              </a:rPr>
              <a:t>書き込み中は、絶対押さないこと！</a:t>
            </a:r>
            <a:r>
              <a:rPr lang="en-US" altLang="ja-JP" sz="2400" dirty="0">
                <a:latin typeface="+mn-ea"/>
              </a:rPr>
              <a:t>)</a:t>
            </a:r>
          </a:p>
          <a:p>
            <a:pPr marL="0" indent="0">
              <a:buNone/>
            </a:pPr>
            <a:endParaRPr lang="en-US" altLang="ja-JP" sz="2400" dirty="0">
              <a:latin typeface="+mn-ea"/>
            </a:endParaRPr>
          </a:p>
          <a:p>
            <a:pPr marL="0" indent="0">
              <a:buNone/>
            </a:pPr>
            <a:endParaRPr lang="ja-JP" altLang="en-US" sz="2000" dirty="0"/>
          </a:p>
        </p:txBody>
      </p:sp>
      <p:pic>
        <p:nvPicPr>
          <p:cNvPr id="10" name="図 9">
            <a:extLst>
              <a:ext uri="{FF2B5EF4-FFF2-40B4-BE49-F238E27FC236}">
                <a16:creationId xmlns:a16="http://schemas.microsoft.com/office/drawing/2014/main" id="{4A933DEA-ECD8-4F1D-BF51-5FE4D5194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580" y="1953734"/>
            <a:ext cx="7754839" cy="4612354"/>
          </a:xfrm>
          <a:prstGeom prst="rect">
            <a:avLst/>
          </a:prstGeom>
        </p:spPr>
      </p:pic>
      <p:grpSp>
        <p:nvGrpSpPr>
          <p:cNvPr id="11" name="グループ化 10">
            <a:extLst>
              <a:ext uri="{FF2B5EF4-FFF2-40B4-BE49-F238E27FC236}">
                <a16:creationId xmlns:a16="http://schemas.microsoft.com/office/drawing/2014/main" id="{CB620B0E-BB41-4E5D-A4D8-93D24B56D6E1}"/>
              </a:ext>
            </a:extLst>
          </p:cNvPr>
          <p:cNvGrpSpPr/>
          <p:nvPr/>
        </p:nvGrpSpPr>
        <p:grpSpPr>
          <a:xfrm>
            <a:off x="2193528" y="3837909"/>
            <a:ext cx="2124308" cy="642500"/>
            <a:chOff x="6756880" y="3251527"/>
            <a:chExt cx="2124308" cy="642500"/>
          </a:xfrm>
        </p:grpSpPr>
        <p:sp>
          <p:nvSpPr>
            <p:cNvPr id="12" name="正方形/長方形 11">
              <a:extLst>
                <a:ext uri="{FF2B5EF4-FFF2-40B4-BE49-F238E27FC236}">
                  <a16:creationId xmlns:a16="http://schemas.microsoft.com/office/drawing/2014/main" id="{7B28A0D6-A42A-4762-A8B3-B8F1F29D7869}"/>
                </a:ext>
              </a:extLst>
            </p:cNvPr>
            <p:cNvSpPr/>
            <p:nvPr/>
          </p:nvSpPr>
          <p:spPr>
            <a:xfrm>
              <a:off x="6756880" y="3251527"/>
              <a:ext cx="1426124" cy="642500"/>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Impact" panose="020B0806030902050204" pitchFamily="34" charset="0"/>
                </a:rPr>
                <a:t>リセット</a:t>
              </a:r>
              <a:endParaRPr lang="en-US" altLang="ja-JP" dirty="0">
                <a:solidFill>
                  <a:schemeClr val="tx1"/>
                </a:solidFill>
                <a:latin typeface="Impact" panose="020B0806030902050204" pitchFamily="34" charset="0"/>
              </a:endParaRPr>
            </a:p>
            <a:p>
              <a:pPr algn="ctr"/>
              <a:r>
                <a:rPr lang="ja-JP" altLang="en-US" dirty="0">
                  <a:solidFill>
                    <a:schemeClr val="tx1"/>
                  </a:solidFill>
                  <a:latin typeface="Impact" panose="020B0806030902050204" pitchFamily="34" charset="0"/>
                </a:rPr>
                <a:t>ボタン</a:t>
              </a:r>
              <a:endParaRPr lang="en-US" dirty="0">
                <a:solidFill>
                  <a:schemeClr val="tx1"/>
                </a:solidFill>
                <a:latin typeface="Impact" panose="020B0806030902050204" pitchFamily="34" charset="0"/>
              </a:endParaRPr>
            </a:p>
          </p:txBody>
        </p:sp>
        <p:sp>
          <p:nvSpPr>
            <p:cNvPr id="13" name="正方形/長方形 12">
              <a:extLst>
                <a:ext uri="{FF2B5EF4-FFF2-40B4-BE49-F238E27FC236}">
                  <a16:creationId xmlns:a16="http://schemas.microsoft.com/office/drawing/2014/main" id="{06E13728-14EE-4F3B-A891-9AB875BC5B1A}"/>
                </a:ext>
              </a:extLst>
            </p:cNvPr>
            <p:cNvSpPr/>
            <p:nvPr/>
          </p:nvSpPr>
          <p:spPr>
            <a:xfrm>
              <a:off x="8496685" y="3371842"/>
              <a:ext cx="384503" cy="40186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直線コネクタ 13">
              <a:extLst>
                <a:ext uri="{FF2B5EF4-FFF2-40B4-BE49-F238E27FC236}">
                  <a16:creationId xmlns:a16="http://schemas.microsoft.com/office/drawing/2014/main" id="{5863DD16-01D1-4164-9460-126D0749E581}"/>
                </a:ext>
              </a:extLst>
            </p:cNvPr>
            <p:cNvCxnSpPr>
              <a:cxnSpLocks/>
              <a:stCxn id="12" idx="3"/>
              <a:endCxn id="13" idx="1"/>
            </p:cNvCxnSpPr>
            <p:nvPr/>
          </p:nvCxnSpPr>
          <p:spPr>
            <a:xfrm>
              <a:off x="8183004" y="3572777"/>
              <a:ext cx="31368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17465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(#2) </a:t>
            </a:r>
            <a:r>
              <a:rPr lang="ja-JP" altLang="en-US" sz="2400" dirty="0">
                <a:latin typeface="+mn-ea"/>
              </a:rPr>
              <a:t>シリアル出力されない場合</a:t>
            </a:r>
            <a:endParaRPr lang="en-US" altLang="ja-JP" sz="2400" dirty="0">
              <a:latin typeface="+mn-ea"/>
            </a:endParaRPr>
          </a:p>
          <a:p>
            <a:pPr marL="0" indent="0">
              <a:buNone/>
            </a:pPr>
            <a:r>
              <a:rPr lang="en-US" altLang="ja-JP" sz="2400" dirty="0">
                <a:latin typeface="+mn-ea"/>
              </a:rPr>
              <a:t>      Arduino IDE</a:t>
            </a:r>
            <a:r>
              <a:rPr lang="ja-JP" altLang="en-US" sz="2400" dirty="0">
                <a:latin typeface="+mn-ea"/>
              </a:rPr>
              <a:t>のメニュー  「ツール」 </a:t>
            </a:r>
            <a:r>
              <a:rPr lang="en-US" altLang="ja-JP" sz="2400" dirty="0">
                <a:latin typeface="+mn-ea"/>
              </a:rPr>
              <a:t>- </a:t>
            </a:r>
            <a:r>
              <a:rPr lang="ja-JP" altLang="en-US" sz="2400" dirty="0">
                <a:latin typeface="+mn-ea"/>
              </a:rPr>
              <a:t>「シリアルポート」が接続されているかどうか</a:t>
            </a:r>
            <a:endParaRPr lang="en-US" altLang="ja-JP" sz="2400" dirty="0">
              <a:latin typeface="+mn-ea"/>
            </a:endParaRPr>
          </a:p>
          <a:p>
            <a:pPr marL="0" indent="0">
              <a:buNone/>
            </a:pPr>
            <a:r>
              <a:rPr lang="ja-JP" altLang="en-US" sz="2400" dirty="0">
                <a:latin typeface="+mn-ea"/>
              </a:rPr>
              <a:t>      確認してみてください。</a:t>
            </a:r>
            <a:endParaRPr lang="en-US" altLang="ja-JP" sz="2400" dirty="0">
              <a:latin typeface="+mn-ea"/>
            </a:endParaRPr>
          </a:p>
          <a:p>
            <a:pPr marL="0" indent="0">
              <a:buNone/>
            </a:pPr>
            <a:r>
              <a:rPr lang="en-US" altLang="ja-JP" sz="2400" dirty="0">
                <a:latin typeface="+mn-ea"/>
              </a:rPr>
              <a:t>     </a:t>
            </a:r>
          </a:p>
          <a:p>
            <a:pPr marL="0" indent="0">
              <a:buNone/>
            </a:pPr>
            <a:endParaRPr lang="ja-JP" altLang="en-US" sz="2000" dirty="0"/>
          </a:p>
        </p:txBody>
      </p:sp>
      <p:pic>
        <p:nvPicPr>
          <p:cNvPr id="7" name="図 6">
            <a:extLst>
              <a:ext uri="{FF2B5EF4-FFF2-40B4-BE49-F238E27FC236}">
                <a16:creationId xmlns:a16="http://schemas.microsoft.com/office/drawing/2014/main" id="{B7912DC9-417E-4EBD-9B2E-08D0C650D91C}"/>
              </a:ext>
            </a:extLst>
          </p:cNvPr>
          <p:cNvPicPr>
            <a:picLocks noChangeAspect="1"/>
          </p:cNvPicPr>
          <p:nvPr/>
        </p:nvPicPr>
        <p:blipFill rotWithShape="1">
          <a:blip r:embed="rId2"/>
          <a:srcRect l="2124" t="18333" r="72955" b="14445"/>
          <a:stretch/>
        </p:blipFill>
        <p:spPr>
          <a:xfrm>
            <a:off x="3057525" y="1943099"/>
            <a:ext cx="6365731" cy="4829175"/>
          </a:xfrm>
          <a:prstGeom prst="rect">
            <a:avLst/>
          </a:prstGeom>
        </p:spPr>
      </p:pic>
    </p:spTree>
    <p:extLst>
      <p:ext uri="{BB962C8B-B14F-4D97-AF65-F5344CB8AC3E}">
        <p14:creationId xmlns:p14="http://schemas.microsoft.com/office/powerpoint/2010/main" val="20526908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61377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(#3) </a:t>
            </a:r>
            <a:r>
              <a:rPr lang="en-US" altLang="ja-JP" sz="2400" dirty="0" err="1">
                <a:latin typeface="+mn-ea"/>
              </a:rPr>
              <a:t>WiFi</a:t>
            </a:r>
            <a:r>
              <a:rPr lang="ja-JP" altLang="en-US" sz="2400" dirty="0">
                <a:latin typeface="+mn-ea"/>
              </a:rPr>
              <a:t>につながらない場合</a:t>
            </a:r>
            <a:endParaRPr lang="en-US" altLang="ja-JP" sz="2400" dirty="0">
              <a:latin typeface="+mn-ea"/>
            </a:endParaRPr>
          </a:p>
          <a:p>
            <a:pPr marL="0" indent="0">
              <a:buNone/>
            </a:pPr>
            <a:r>
              <a:rPr lang="en-US" altLang="ja-JP" sz="2400" dirty="0">
                <a:latin typeface="+mn-ea"/>
              </a:rPr>
              <a:t>      </a:t>
            </a:r>
            <a:r>
              <a:rPr lang="en-US" altLang="ja-JP" sz="2400" dirty="0" err="1">
                <a:latin typeface="+mn-ea"/>
              </a:rPr>
              <a:t>WiFi</a:t>
            </a:r>
            <a:r>
              <a:rPr lang="ja-JP" altLang="en-US" sz="2400" dirty="0">
                <a:latin typeface="+mn-ea"/>
              </a:rPr>
              <a:t>ルータ にたくさんの機器が接続されると、接続待ちや遅延が発生して</a:t>
            </a:r>
            <a:endParaRPr lang="en-US" altLang="ja-JP" sz="2400" dirty="0">
              <a:latin typeface="+mn-ea"/>
            </a:endParaRPr>
          </a:p>
          <a:p>
            <a:pPr marL="0" indent="0">
              <a:buNone/>
            </a:pPr>
            <a:r>
              <a:rPr lang="ja-JP" altLang="en-US" sz="2400" dirty="0">
                <a:latin typeface="+mn-ea"/>
              </a:rPr>
              <a:t>      うまくつながらない場合があります。この場合以下をチャレンジ！</a:t>
            </a:r>
            <a:endParaRPr lang="en-US" altLang="ja-JP" sz="2400" dirty="0">
              <a:latin typeface="+mn-ea"/>
            </a:endParaRPr>
          </a:p>
          <a:p>
            <a:pPr marL="0" indent="0">
              <a:buNone/>
            </a:pPr>
            <a:endParaRPr lang="en-US" altLang="ja-JP" sz="2400" dirty="0">
              <a:latin typeface="+mn-ea"/>
            </a:endParaRPr>
          </a:p>
          <a:p>
            <a:pPr marL="0" indent="0">
              <a:buNone/>
            </a:pPr>
            <a:r>
              <a:rPr lang="ja-JP" altLang="en-US" sz="2400" dirty="0">
                <a:latin typeface="+mn-ea"/>
              </a:rPr>
              <a:t>       </a:t>
            </a:r>
            <a:r>
              <a:rPr lang="en-US" altLang="ja-JP" sz="2400" dirty="0">
                <a:latin typeface="+mn-ea"/>
              </a:rPr>
              <a:t>(a) STM32</a:t>
            </a:r>
            <a:r>
              <a:rPr lang="ja-JP" altLang="en-US" sz="2400" dirty="0">
                <a:latin typeface="+mn-ea"/>
              </a:rPr>
              <a:t>の</a:t>
            </a:r>
            <a:r>
              <a:rPr lang="en-US" altLang="ja-JP" sz="2400" dirty="0">
                <a:latin typeface="+mn-ea"/>
              </a:rPr>
              <a:t>USB</a:t>
            </a:r>
            <a:r>
              <a:rPr lang="ja-JP" altLang="en-US" sz="2400" dirty="0">
                <a:latin typeface="+mn-ea"/>
              </a:rPr>
              <a:t>を別ポートにさす</a:t>
            </a:r>
            <a:endParaRPr lang="en-US" altLang="ja-JP" sz="2400" dirty="0">
              <a:latin typeface="+mn-ea"/>
            </a:endParaRPr>
          </a:p>
          <a:p>
            <a:pPr marL="0" indent="0">
              <a:buNone/>
            </a:pPr>
            <a:r>
              <a:rPr lang="ja-JP" altLang="en-US" sz="2400" dirty="0">
                <a:latin typeface="+mn-ea"/>
              </a:rPr>
              <a:t>            なぜか治る場合がある</a:t>
            </a:r>
            <a:endParaRPr lang="en-US" altLang="ja-JP" sz="2400" dirty="0">
              <a:latin typeface="+mn-ea"/>
            </a:endParaRPr>
          </a:p>
          <a:p>
            <a:pPr marL="0" indent="0">
              <a:buNone/>
            </a:pPr>
            <a:r>
              <a:rPr lang="ja-JP" altLang="en-US" sz="2400" dirty="0">
                <a:latin typeface="+mn-ea"/>
              </a:rPr>
              <a:t>　 　  </a:t>
            </a:r>
            <a:r>
              <a:rPr lang="en-US" altLang="ja-JP" sz="2400" dirty="0">
                <a:latin typeface="+mn-ea"/>
              </a:rPr>
              <a:t>(b) PC</a:t>
            </a:r>
            <a:r>
              <a:rPr lang="ja-JP" altLang="en-US" sz="2400" dirty="0">
                <a:latin typeface="+mn-ea"/>
              </a:rPr>
              <a:t>をコンセントにさす</a:t>
            </a:r>
            <a:endParaRPr lang="en-US" altLang="ja-JP" sz="2400" dirty="0">
              <a:latin typeface="+mn-ea"/>
            </a:endParaRPr>
          </a:p>
          <a:p>
            <a:pPr marL="0" indent="0">
              <a:buNone/>
            </a:pPr>
            <a:r>
              <a:rPr lang="ja-JP" altLang="en-US" sz="2400" dirty="0">
                <a:latin typeface="+mn-ea"/>
              </a:rPr>
              <a:t>　          </a:t>
            </a:r>
            <a:r>
              <a:rPr lang="en-US" altLang="ja-JP" sz="2400" dirty="0">
                <a:latin typeface="+mn-ea"/>
              </a:rPr>
              <a:t>(</a:t>
            </a:r>
            <a:r>
              <a:rPr lang="ja-JP" altLang="en-US" sz="2400" dirty="0">
                <a:latin typeface="+mn-ea"/>
              </a:rPr>
              <a:t>バッテリ駆動の場合、電流が足りない場合可能性あり</a:t>
            </a:r>
            <a:r>
              <a:rPr lang="en-US" altLang="ja-JP" sz="2400" dirty="0">
                <a:latin typeface="+mn-ea"/>
              </a:rPr>
              <a:t>)</a:t>
            </a:r>
          </a:p>
          <a:p>
            <a:pPr marL="0" indent="0">
              <a:buNone/>
            </a:pPr>
            <a:r>
              <a:rPr lang="ja-JP" altLang="en-US" sz="2400" dirty="0">
                <a:latin typeface="+mn-ea"/>
              </a:rPr>
              <a:t>       </a:t>
            </a:r>
            <a:r>
              <a:rPr lang="en-US" altLang="ja-JP" sz="2400" dirty="0">
                <a:latin typeface="+mn-ea"/>
              </a:rPr>
              <a:t>(c) </a:t>
            </a:r>
            <a:r>
              <a:rPr lang="ja-JP" altLang="en-US" sz="2400" dirty="0">
                <a:latin typeface="+mn-ea"/>
              </a:rPr>
              <a:t>別の</a:t>
            </a:r>
            <a:r>
              <a:rPr lang="en-US" altLang="ja-JP" sz="2400" dirty="0" err="1">
                <a:latin typeface="+mn-ea"/>
              </a:rPr>
              <a:t>WiFi</a:t>
            </a:r>
            <a:r>
              <a:rPr lang="ja-JP" altLang="en-US" sz="2400" dirty="0">
                <a:latin typeface="+mn-ea"/>
              </a:rPr>
              <a:t>ルータを使用する</a:t>
            </a:r>
            <a:endParaRPr lang="en-US" altLang="ja-JP" sz="2400" dirty="0">
              <a:latin typeface="+mn-ea"/>
            </a:endParaRPr>
          </a:p>
          <a:p>
            <a:pPr marL="0" indent="0">
              <a:buNone/>
            </a:pPr>
            <a:r>
              <a:rPr lang="ja-JP" altLang="en-US" sz="2400" dirty="0">
                <a:latin typeface="+mn-ea"/>
              </a:rPr>
              <a:t>            接続数の少ない個人ルータ等にするのがよいかと思われる。</a:t>
            </a:r>
            <a:endParaRPr lang="en-US" altLang="ja-JP" sz="2400" dirty="0">
              <a:latin typeface="+mn-ea"/>
            </a:endParaRPr>
          </a:p>
          <a:p>
            <a:pPr marL="0" indent="0">
              <a:buNone/>
            </a:pPr>
            <a:r>
              <a:rPr lang="ja-JP" altLang="en-US" sz="2400" dirty="0">
                <a:latin typeface="+mn-ea"/>
              </a:rPr>
              <a:t>            携帯電話やノート</a:t>
            </a:r>
            <a:r>
              <a:rPr lang="en-US" altLang="ja-JP" sz="2400" dirty="0">
                <a:latin typeface="+mn-ea"/>
              </a:rPr>
              <a:t>PC</a:t>
            </a:r>
            <a:r>
              <a:rPr lang="ja-JP" altLang="en-US" sz="2400" dirty="0">
                <a:latin typeface="+mn-ea"/>
              </a:rPr>
              <a:t>のテザリング等も有効</a:t>
            </a:r>
            <a:endParaRPr lang="en-US" altLang="ja-JP" sz="2400" dirty="0">
              <a:latin typeface="+mn-ea"/>
            </a:endParaRPr>
          </a:p>
          <a:p>
            <a:pPr marL="0" indent="0">
              <a:buNone/>
            </a:pPr>
            <a:r>
              <a:rPr lang="ja-JP" altLang="en-US" sz="2400" dirty="0">
                <a:latin typeface="+mn-ea"/>
              </a:rPr>
              <a:t>       </a:t>
            </a:r>
            <a:r>
              <a:rPr lang="en-US" altLang="ja-JP" sz="2400" dirty="0">
                <a:latin typeface="+mn-ea"/>
              </a:rPr>
              <a:t>(d) </a:t>
            </a:r>
            <a:r>
              <a:rPr lang="en-US" altLang="ja-JP" sz="2400" dirty="0" err="1">
                <a:latin typeface="+mn-ea"/>
              </a:rPr>
              <a:t>WiFi</a:t>
            </a:r>
            <a:r>
              <a:rPr lang="ja-JP" altLang="en-US" sz="2400" dirty="0">
                <a:latin typeface="+mn-ea"/>
              </a:rPr>
              <a:t>ルータを再起動する</a:t>
            </a:r>
            <a:endParaRPr lang="en-US" altLang="ja-JP" sz="2400" dirty="0">
              <a:latin typeface="+mn-ea"/>
            </a:endParaRPr>
          </a:p>
          <a:p>
            <a:pPr marL="0" indent="0">
              <a:buNone/>
            </a:pPr>
            <a:r>
              <a:rPr lang="ja-JP" altLang="en-US" sz="2400" dirty="0">
                <a:latin typeface="+mn-ea"/>
              </a:rPr>
              <a:t>            </a:t>
            </a:r>
            <a:r>
              <a:rPr lang="en-US" altLang="ja-JP" sz="2400" dirty="0" err="1">
                <a:latin typeface="+mn-ea"/>
              </a:rPr>
              <a:t>WiFi</a:t>
            </a:r>
            <a:r>
              <a:rPr lang="ja-JP" altLang="en-US" sz="2400" dirty="0">
                <a:latin typeface="+mn-ea"/>
              </a:rPr>
              <a:t>ルータに老廃物がたまっている可能性あり</a:t>
            </a:r>
            <a:endParaRPr lang="en-US" altLang="ja-JP" sz="2400" dirty="0">
              <a:latin typeface="+mn-ea"/>
            </a:endParaRPr>
          </a:p>
          <a:p>
            <a:pPr marL="0" indent="0">
              <a:buNone/>
            </a:pPr>
            <a:endParaRPr lang="ja-JP" altLang="en-US" sz="2000" dirty="0"/>
          </a:p>
        </p:txBody>
      </p:sp>
    </p:spTree>
    <p:extLst>
      <p:ext uri="{BB962C8B-B14F-4D97-AF65-F5344CB8AC3E}">
        <p14:creationId xmlns:p14="http://schemas.microsoft.com/office/powerpoint/2010/main" val="19256636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6</a:t>
            </a:r>
            <a:r>
              <a:rPr lang="ja-JP" altLang="en-US" sz="4000" dirty="0"/>
              <a:t>アンドロイド</a:t>
            </a:r>
            <a:r>
              <a:rPr lang="ja-JP" altLang="en-US" sz="4000" dirty="0">
                <a:solidFill>
                  <a:srgbClr val="00B050"/>
                </a:solidFill>
              </a:rPr>
              <a:t>スマホ</a:t>
            </a:r>
            <a:r>
              <a:rPr lang="ja-JP" altLang="en-US" sz="4000" dirty="0"/>
              <a:t>に</a:t>
            </a:r>
            <a:r>
              <a:rPr lang="en-US" altLang="ja-JP" sz="4000" dirty="0">
                <a:solidFill>
                  <a:srgbClr val="0563C1"/>
                </a:solidFill>
              </a:rPr>
              <a:t>MQTT Dash</a:t>
            </a:r>
            <a:r>
              <a:rPr lang="ja-JP" altLang="en-US" sz="4000" dirty="0"/>
              <a:t>をインストールする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9034199" y="4210990"/>
            <a:ext cx="2704317"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317568"/>
            <a:ext cx="10515600" cy="2593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6-1 MQTT</a:t>
            </a:r>
            <a:r>
              <a:rPr lang="ja-JP" altLang="en-US" dirty="0"/>
              <a:t> </a:t>
            </a:r>
            <a:r>
              <a:rPr lang="en-US" altLang="ja-JP" dirty="0"/>
              <a:t>Dash</a:t>
            </a:r>
            <a:r>
              <a:rPr lang="ja-JP" altLang="en-US" dirty="0"/>
              <a:t>のインストール</a:t>
            </a:r>
            <a:endParaRPr lang="en-US" altLang="ja-JP" dirty="0"/>
          </a:p>
          <a:p>
            <a:pPr marL="0" indent="0">
              <a:buNone/>
            </a:pPr>
            <a:endParaRPr lang="ja-JP" altLang="en-US" dirty="0">
              <a:latin typeface="+mn-ea"/>
            </a:endParaRPr>
          </a:p>
        </p:txBody>
      </p:sp>
    </p:spTree>
    <p:extLst>
      <p:ext uri="{BB962C8B-B14F-4D97-AF65-F5344CB8AC3E}">
        <p14:creationId xmlns:p14="http://schemas.microsoft.com/office/powerpoint/2010/main" val="2211498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3934" y="352144"/>
            <a:ext cx="11284131" cy="1325563"/>
          </a:xfrm>
        </p:spPr>
        <p:txBody>
          <a:bodyPr>
            <a:normAutofit/>
          </a:bodyPr>
          <a:lstStyle/>
          <a:p>
            <a:r>
              <a:rPr lang="en-US" altLang="ja-JP" sz="3200" dirty="0"/>
              <a:t>1-2 </a:t>
            </a:r>
            <a:r>
              <a:rPr lang="en-US" altLang="ja-JP" sz="3200" dirty="0">
                <a:solidFill>
                  <a:srgbClr val="00B050"/>
                </a:solidFill>
              </a:rPr>
              <a:t>STM32</a:t>
            </a:r>
            <a:r>
              <a:rPr lang="ja-JP" altLang="en-US" sz="3200" dirty="0"/>
              <a:t>に</a:t>
            </a:r>
            <a:r>
              <a:rPr lang="en-US" altLang="ja-JP" sz="3200" dirty="0">
                <a:solidFill>
                  <a:srgbClr val="0070C0"/>
                </a:solidFill>
              </a:rPr>
              <a:t>stm32duino/Arduino_Core_STM32</a:t>
            </a:r>
            <a:r>
              <a:rPr lang="ja-JP" altLang="en-US" sz="3200" dirty="0">
                <a:solidFill>
                  <a:srgbClr val="0070C0"/>
                </a:solidFill>
              </a:rPr>
              <a:t>をインストール</a:t>
            </a:r>
            <a:r>
              <a:rPr lang="ja-JP" altLang="en-US" sz="3200" dirty="0"/>
              <a:t>する</a:t>
            </a:r>
          </a:p>
        </p:txBody>
      </p:sp>
      <p:sp>
        <p:nvSpPr>
          <p:cNvPr id="3" name="コンテンツ プレースホルダー 2"/>
          <p:cNvSpPr>
            <a:spLocks noGrp="1"/>
          </p:cNvSpPr>
          <p:nvPr>
            <p:ph idx="1"/>
          </p:nvPr>
        </p:nvSpPr>
        <p:spPr>
          <a:xfrm>
            <a:off x="838200" y="1825625"/>
            <a:ext cx="10515600" cy="2168151"/>
          </a:xfrm>
        </p:spPr>
        <p:txBody>
          <a:bodyPr>
            <a:normAutofit fontScale="92500" lnSpcReduction="20000"/>
          </a:bodyPr>
          <a:lstStyle/>
          <a:p>
            <a:pPr marL="0" indent="0">
              <a:buNone/>
            </a:pPr>
            <a:r>
              <a:rPr lang="en-US" altLang="ja-JP" dirty="0"/>
              <a:t>Arduino</a:t>
            </a:r>
            <a:r>
              <a:rPr lang="ja-JP" altLang="en-US" dirty="0"/>
              <a:t> </a:t>
            </a:r>
            <a:r>
              <a:rPr lang="en-US" altLang="ja-JP" dirty="0"/>
              <a:t>IDE</a:t>
            </a:r>
            <a:r>
              <a:rPr lang="ja-JP" altLang="en-US" dirty="0"/>
              <a:t> のボードマネージャーからインストールします</a:t>
            </a:r>
            <a:endParaRPr lang="en-US" altLang="ja-JP" dirty="0"/>
          </a:p>
          <a:p>
            <a:pPr marL="0" indent="0">
              <a:buNone/>
            </a:pPr>
            <a:r>
              <a:rPr lang="ja-JP" altLang="en-US" dirty="0"/>
              <a:t>下記の</a:t>
            </a:r>
            <a:r>
              <a:rPr lang="en-US" altLang="ja-JP" dirty="0"/>
              <a:t>7</a:t>
            </a:r>
            <a:r>
              <a:rPr lang="ja-JP" altLang="en-US" dirty="0"/>
              <a:t>ステップの順に進めます</a:t>
            </a:r>
            <a:endParaRPr lang="en-US" altLang="ja-JP" dirty="0"/>
          </a:p>
          <a:p>
            <a:pPr marL="0" indent="0">
              <a:buNone/>
            </a:pPr>
            <a:endParaRPr kumimoji="1" lang="en-US" altLang="ja-JP" dirty="0"/>
          </a:p>
          <a:p>
            <a:pPr marL="0" indent="0">
              <a:buNone/>
            </a:pPr>
            <a:r>
              <a:rPr lang="ja-JP" altLang="en-US" dirty="0"/>
              <a:t>■インストール方法</a:t>
            </a:r>
            <a:endParaRPr lang="en-US" altLang="ja-JP" dirty="0"/>
          </a:p>
          <a:p>
            <a:pPr marL="0" indent="0">
              <a:buNone/>
            </a:pPr>
            <a:r>
              <a:rPr lang="arn-CL" altLang="ja-JP" dirty="0">
                <a:hlinkClick r:id="rId2"/>
              </a:rPr>
              <a:t>https://github.com/stm32duino/wiki/wiki/Getting-Started</a:t>
            </a:r>
            <a:endParaRPr lang="arn-CL" altLang="ja-JP" dirty="0"/>
          </a:p>
        </p:txBody>
      </p:sp>
      <p:sp>
        <p:nvSpPr>
          <p:cNvPr id="4" name="テキスト ボックス 3"/>
          <p:cNvSpPr txBox="1"/>
          <p:nvPr/>
        </p:nvSpPr>
        <p:spPr>
          <a:xfrm>
            <a:off x="838200" y="4289612"/>
            <a:ext cx="10582836" cy="2031325"/>
          </a:xfrm>
          <a:prstGeom prst="rect">
            <a:avLst/>
          </a:prstGeom>
          <a:noFill/>
        </p:spPr>
        <p:txBody>
          <a:bodyPr wrap="square" rtlCol="0">
            <a:spAutoFit/>
          </a:bodyPr>
          <a:lstStyle/>
          <a:p>
            <a:r>
              <a:rPr lang="en-US" altLang="ja-JP" dirty="0"/>
              <a:t>Step1 Arduino IDE </a:t>
            </a:r>
            <a:r>
              <a:rPr lang="ja-JP" altLang="en-US" dirty="0"/>
              <a:t>のボードマネージャーのダウンロード先を設定する</a:t>
            </a:r>
          </a:p>
          <a:p>
            <a:r>
              <a:rPr lang="en-US" altLang="ja-JP" dirty="0"/>
              <a:t>Step2 Arduino IDE </a:t>
            </a:r>
            <a:r>
              <a:rPr lang="ja-JP" altLang="en-US" dirty="0"/>
              <a:t>のボードマネージャーで</a:t>
            </a:r>
            <a:r>
              <a:rPr lang="en-US" altLang="ja-JP" dirty="0"/>
              <a:t>stm32duino/Arduino_Core_STM32</a:t>
            </a:r>
            <a:r>
              <a:rPr lang="ja-JP" altLang="en-US" dirty="0"/>
              <a:t>をダウンロードする</a:t>
            </a:r>
          </a:p>
          <a:p>
            <a:r>
              <a:rPr lang="en-US" altLang="ja-JP" dirty="0"/>
              <a:t>Step3 Arduino IDE</a:t>
            </a:r>
            <a:r>
              <a:rPr lang="ja-JP" altLang="en-US" dirty="0"/>
              <a:t>で使うセンサボードを</a:t>
            </a:r>
            <a:r>
              <a:rPr lang="en-US" altLang="ja-JP" dirty="0"/>
              <a:t>STM32</a:t>
            </a:r>
            <a:r>
              <a:rPr lang="ja-JP" altLang="en-US" dirty="0"/>
              <a:t>に設定する</a:t>
            </a:r>
          </a:p>
          <a:p>
            <a:r>
              <a:rPr lang="en-US" altLang="ja-JP" dirty="0"/>
              <a:t>Step4 </a:t>
            </a:r>
            <a:r>
              <a:rPr lang="ja-JP" altLang="en-US" dirty="0"/>
              <a:t>開発</a:t>
            </a:r>
            <a:r>
              <a:rPr lang="en-US" altLang="ja-JP" dirty="0"/>
              <a:t>PC</a:t>
            </a:r>
            <a:r>
              <a:rPr lang="ja-JP" altLang="en-US" dirty="0"/>
              <a:t>のどの</a:t>
            </a:r>
            <a:r>
              <a:rPr lang="en-US" altLang="ja-JP" dirty="0"/>
              <a:t>COM</a:t>
            </a:r>
            <a:r>
              <a:rPr lang="ja-JP" altLang="en-US" dirty="0"/>
              <a:t>ポートに</a:t>
            </a:r>
            <a:r>
              <a:rPr lang="en-US" altLang="ja-JP" dirty="0"/>
              <a:t>STM32</a:t>
            </a:r>
            <a:r>
              <a:rPr lang="ja-JP" altLang="en-US" dirty="0"/>
              <a:t>に繋がっているか確認する</a:t>
            </a:r>
          </a:p>
          <a:p>
            <a:r>
              <a:rPr lang="en-US" altLang="ja-JP" dirty="0"/>
              <a:t>Step5 Arduino IDE</a:t>
            </a:r>
            <a:r>
              <a:rPr lang="ja-JP" altLang="en-US" dirty="0"/>
              <a:t>のシリアルポートを</a:t>
            </a:r>
            <a:r>
              <a:rPr lang="en-US" altLang="ja-JP" dirty="0"/>
              <a:t>STM32</a:t>
            </a:r>
            <a:r>
              <a:rPr lang="ja-JP" altLang="en-US" dirty="0"/>
              <a:t>に繋がっているポートに設定する</a:t>
            </a:r>
          </a:p>
          <a:p>
            <a:r>
              <a:rPr lang="en-US" altLang="ja-JP" dirty="0"/>
              <a:t>Step6 </a:t>
            </a:r>
            <a:r>
              <a:rPr lang="ja-JP" altLang="en-US" dirty="0"/>
              <a:t>書き込み装置を </a:t>
            </a:r>
            <a:r>
              <a:rPr lang="en-US" altLang="ja-JP" dirty="0" err="1"/>
              <a:t>ArduinoISP</a:t>
            </a:r>
            <a:r>
              <a:rPr lang="ja-JP" altLang="en-US" dirty="0"/>
              <a:t>に設定する</a:t>
            </a:r>
          </a:p>
          <a:p>
            <a:r>
              <a:rPr lang="en-US" altLang="ja-JP" dirty="0"/>
              <a:t>Step7 STM32</a:t>
            </a:r>
            <a:r>
              <a:rPr lang="ja-JP" altLang="en-US" dirty="0"/>
              <a:t>が正しく</a:t>
            </a:r>
            <a:r>
              <a:rPr lang="en-US" altLang="ja-JP" dirty="0"/>
              <a:t>Arduino IDE</a:t>
            </a:r>
            <a:r>
              <a:rPr lang="ja-JP" altLang="en-US" dirty="0"/>
              <a:t>に認識されているか確認する</a:t>
            </a:r>
            <a:endParaRPr lang="en-US" dirty="0"/>
          </a:p>
        </p:txBody>
      </p:sp>
    </p:spTree>
    <p:extLst>
      <p:ext uri="{BB962C8B-B14F-4D97-AF65-F5344CB8AC3E}">
        <p14:creationId xmlns:p14="http://schemas.microsoft.com/office/powerpoint/2010/main" val="16279364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6-1 MQTT</a:t>
            </a:r>
            <a:r>
              <a:rPr lang="ja-JP" altLang="en-US" sz="3600" dirty="0"/>
              <a:t> </a:t>
            </a:r>
            <a:r>
              <a:rPr lang="en-US" altLang="ja-JP" sz="3600" dirty="0"/>
              <a:t>Dash</a:t>
            </a:r>
            <a:r>
              <a:rPr lang="ja-JP" altLang="en-US" sz="3600" dirty="0"/>
              <a:t>のインストール</a:t>
            </a:r>
            <a:endParaRPr lang="en-US" altLang="ja-JP" sz="3600" dirty="0"/>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400" dirty="0">
                <a:latin typeface="+mn-ea"/>
              </a:rPr>
              <a:t>Google Play </a:t>
            </a:r>
            <a:r>
              <a:rPr lang="ja-JP" altLang="en-US" sz="2400" dirty="0">
                <a:latin typeface="+mn-ea"/>
              </a:rPr>
              <a:t>にて 「</a:t>
            </a:r>
            <a:r>
              <a:rPr lang="en-US" altLang="ja-JP" sz="2400" dirty="0" err="1">
                <a:latin typeface="+mn-ea"/>
              </a:rPr>
              <a:t>mqtt</a:t>
            </a:r>
            <a:r>
              <a:rPr lang="en-US" altLang="ja-JP" sz="2400" dirty="0">
                <a:latin typeface="+mn-ea"/>
              </a:rPr>
              <a:t> dash</a:t>
            </a:r>
            <a:r>
              <a:rPr lang="ja-JP" altLang="en-US" sz="2400" dirty="0">
                <a:latin typeface="+mn-ea"/>
              </a:rPr>
              <a:t>」 を検索</a:t>
            </a:r>
            <a:endParaRPr lang="en-US" altLang="ja-JP" sz="2400" dirty="0">
              <a:latin typeface="+mn-ea"/>
            </a:endParaRPr>
          </a:p>
          <a:p>
            <a:pPr marL="457200" indent="-457200">
              <a:buFont typeface="Arial" panose="020B0604020202020204" pitchFamily="34" charset="0"/>
              <a:buAutoNum type="arabicParenBoth"/>
            </a:pPr>
            <a:r>
              <a:rPr lang="ja-JP" altLang="en-US" sz="2400" dirty="0">
                <a:latin typeface="+mn-ea"/>
              </a:rPr>
              <a:t>「</a:t>
            </a:r>
            <a:r>
              <a:rPr lang="en-US" altLang="ja-JP" sz="2400" dirty="0" err="1">
                <a:latin typeface="+mn-ea"/>
              </a:rPr>
              <a:t>mqtt</a:t>
            </a:r>
            <a:r>
              <a:rPr lang="en-US" altLang="ja-JP" sz="2400" dirty="0">
                <a:latin typeface="+mn-ea"/>
              </a:rPr>
              <a:t> dash</a:t>
            </a:r>
            <a:r>
              <a:rPr lang="ja-JP" altLang="en-US" sz="2400" dirty="0">
                <a:latin typeface="+mn-ea"/>
              </a:rPr>
              <a:t>」 をインストール</a:t>
            </a:r>
            <a:endParaRPr lang="ja-JP" altLang="en-US" sz="2400" dirty="0"/>
          </a:p>
          <a:p>
            <a:pPr marL="457200" indent="-457200">
              <a:buAutoNum type="arabicParenBoth"/>
            </a:pPr>
            <a:endParaRPr lang="ja-JP" altLang="en-US" sz="2000" dirty="0"/>
          </a:p>
        </p:txBody>
      </p:sp>
      <p:pic>
        <p:nvPicPr>
          <p:cNvPr id="3" name="図 2">
            <a:extLst>
              <a:ext uri="{FF2B5EF4-FFF2-40B4-BE49-F238E27FC236}">
                <a16:creationId xmlns:a16="http://schemas.microsoft.com/office/drawing/2014/main" id="{2467A4ED-DD9A-4CBC-BFAF-380CFDDBD5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4200" y="2313860"/>
            <a:ext cx="2208629" cy="3926452"/>
          </a:xfrm>
          <a:prstGeom prst="rect">
            <a:avLst/>
          </a:prstGeom>
        </p:spPr>
      </p:pic>
      <p:pic>
        <p:nvPicPr>
          <p:cNvPr id="5" name="図 4">
            <a:extLst>
              <a:ext uri="{FF2B5EF4-FFF2-40B4-BE49-F238E27FC236}">
                <a16:creationId xmlns:a16="http://schemas.microsoft.com/office/drawing/2014/main" id="{47EA5BCE-E87C-42D0-BF89-89EF8C004C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4755" y="2313860"/>
            <a:ext cx="2208630" cy="3926453"/>
          </a:xfrm>
          <a:prstGeom prst="rect">
            <a:avLst/>
          </a:prstGeom>
        </p:spPr>
      </p:pic>
      <p:sp>
        <p:nvSpPr>
          <p:cNvPr id="10" name="下矢印 1">
            <a:extLst>
              <a:ext uri="{FF2B5EF4-FFF2-40B4-BE49-F238E27FC236}">
                <a16:creationId xmlns:a16="http://schemas.microsoft.com/office/drawing/2014/main" id="{D9288C43-862C-4142-8E22-63488F4EE28A}"/>
              </a:ext>
            </a:extLst>
          </p:cNvPr>
          <p:cNvSpPr/>
          <p:nvPr/>
        </p:nvSpPr>
        <p:spPr>
          <a:xfrm rot="16200000">
            <a:off x="4002738" y="3919811"/>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角丸四角形 5">
            <a:extLst>
              <a:ext uri="{FF2B5EF4-FFF2-40B4-BE49-F238E27FC236}">
                <a16:creationId xmlns:a16="http://schemas.microsoft.com/office/drawing/2014/main" id="{8B73547F-218D-43BD-B828-AAF3CC29F472}"/>
              </a:ext>
            </a:extLst>
          </p:cNvPr>
          <p:cNvSpPr/>
          <p:nvPr/>
        </p:nvSpPr>
        <p:spPr>
          <a:xfrm>
            <a:off x="2609888" y="4307247"/>
            <a:ext cx="1064041" cy="33235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角丸四角形 5">
            <a:extLst>
              <a:ext uri="{FF2B5EF4-FFF2-40B4-BE49-F238E27FC236}">
                <a16:creationId xmlns:a16="http://schemas.microsoft.com/office/drawing/2014/main" id="{95AEDDE8-51F6-410E-BE16-19E9B30B0EFE}"/>
              </a:ext>
            </a:extLst>
          </p:cNvPr>
          <p:cNvSpPr/>
          <p:nvPr/>
        </p:nvSpPr>
        <p:spPr>
          <a:xfrm>
            <a:off x="5899452" y="4294076"/>
            <a:ext cx="1064041" cy="33235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図 6">
            <a:extLst>
              <a:ext uri="{FF2B5EF4-FFF2-40B4-BE49-F238E27FC236}">
                <a16:creationId xmlns:a16="http://schemas.microsoft.com/office/drawing/2014/main" id="{B9C26F4E-3F5E-4718-AA9C-488E12D164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9642" y="2313859"/>
            <a:ext cx="2208630" cy="3926453"/>
          </a:xfrm>
          <a:prstGeom prst="rect">
            <a:avLst/>
          </a:prstGeom>
        </p:spPr>
      </p:pic>
      <p:sp>
        <p:nvSpPr>
          <p:cNvPr id="16" name="下矢印 1">
            <a:extLst>
              <a:ext uri="{FF2B5EF4-FFF2-40B4-BE49-F238E27FC236}">
                <a16:creationId xmlns:a16="http://schemas.microsoft.com/office/drawing/2014/main" id="{BF634081-02A8-4CB1-A53F-032B121138D8}"/>
              </a:ext>
            </a:extLst>
          </p:cNvPr>
          <p:cNvSpPr/>
          <p:nvPr/>
        </p:nvSpPr>
        <p:spPr>
          <a:xfrm rot="16200000">
            <a:off x="7077625" y="3919811"/>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8780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7 </a:t>
            </a:r>
            <a:r>
              <a:rPr lang="en-US" altLang="ja-JP" sz="4000" dirty="0">
                <a:solidFill>
                  <a:srgbClr val="0563C1"/>
                </a:solidFill>
              </a:rPr>
              <a:t>Node-RED</a:t>
            </a:r>
            <a:r>
              <a:rPr lang="ja-JP" altLang="en-US" sz="4000" dirty="0"/>
              <a:t>に集めたデータを</a:t>
            </a:r>
            <a:r>
              <a:rPr lang="en-US" altLang="ja-JP" sz="4000" dirty="0">
                <a:solidFill>
                  <a:srgbClr val="0563C1"/>
                </a:solidFill>
              </a:rPr>
              <a:t>MQTT Dash</a:t>
            </a:r>
            <a:r>
              <a:rPr lang="ja-JP" altLang="en-US" sz="4000" dirty="0"/>
              <a:t>で見る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1288423" y="4210990"/>
            <a:ext cx="1037694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296488"/>
            <a:ext cx="10515600" cy="2593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7-1 MQTT dash </a:t>
            </a:r>
            <a:r>
              <a:rPr lang="ja-JP" altLang="en-US" dirty="0">
                <a:latin typeface="+mn-ea"/>
              </a:rPr>
              <a:t>の設定</a:t>
            </a:r>
            <a:endParaRPr lang="en-US" altLang="ja-JP" dirty="0">
              <a:latin typeface="+mn-ea"/>
            </a:endParaRPr>
          </a:p>
          <a:p>
            <a:pPr marL="0" indent="0">
              <a:buNone/>
            </a:pPr>
            <a:r>
              <a:rPr lang="en-US" altLang="ja-JP" dirty="0">
                <a:latin typeface="+mn-ea"/>
              </a:rPr>
              <a:t>7-2 STM32(Publisher) </a:t>
            </a:r>
            <a:r>
              <a:rPr lang="ja-JP" altLang="en-US" dirty="0">
                <a:latin typeface="+mn-ea"/>
              </a:rPr>
              <a:t>と</a:t>
            </a:r>
            <a:r>
              <a:rPr lang="en-US" altLang="ja-JP" dirty="0">
                <a:latin typeface="+mn-ea"/>
              </a:rPr>
              <a:t>MQTT dash(Subscriber)</a:t>
            </a:r>
            <a:r>
              <a:rPr lang="ja-JP" altLang="en-US" dirty="0">
                <a:latin typeface="+mn-ea"/>
              </a:rPr>
              <a:t>を繋げる</a:t>
            </a:r>
          </a:p>
          <a:p>
            <a:pPr marL="0" indent="0">
              <a:buNone/>
            </a:pPr>
            <a:r>
              <a:rPr lang="en-US" altLang="ja-JP" dirty="0">
                <a:latin typeface="+mn-ea"/>
              </a:rPr>
              <a:t>7-3 Node-RED(Broker) </a:t>
            </a:r>
            <a:r>
              <a:rPr lang="ja-JP" altLang="en-US" dirty="0">
                <a:latin typeface="+mn-ea"/>
              </a:rPr>
              <a:t>と</a:t>
            </a:r>
            <a:r>
              <a:rPr lang="en-US" altLang="ja-JP" dirty="0">
                <a:latin typeface="+mn-ea"/>
              </a:rPr>
              <a:t>MQTT dash(Subscriber)</a:t>
            </a:r>
            <a:r>
              <a:rPr lang="ja-JP" altLang="en-US" dirty="0">
                <a:latin typeface="+mn-ea"/>
              </a:rPr>
              <a:t>を繋げる</a:t>
            </a:r>
            <a:endParaRPr lang="en-US" altLang="ja-JP" dirty="0">
              <a:latin typeface="+mn-ea"/>
            </a:endParaRPr>
          </a:p>
        </p:txBody>
      </p:sp>
    </p:spTree>
    <p:extLst>
      <p:ext uri="{BB962C8B-B14F-4D97-AF65-F5344CB8AC3E}">
        <p14:creationId xmlns:p14="http://schemas.microsoft.com/office/powerpoint/2010/main" val="31423887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7-1 MQTT dash </a:t>
            </a:r>
            <a:r>
              <a:rPr lang="ja-JP" altLang="en-US" sz="3600" dirty="0"/>
              <a:t>の設定</a:t>
            </a:r>
            <a:endParaRPr lang="en-US" altLang="ja-JP" sz="3600" dirty="0"/>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000" dirty="0"/>
              <a:t>MQTT </a:t>
            </a:r>
            <a:r>
              <a:rPr lang="ja-JP" altLang="en-US" sz="2000" dirty="0"/>
              <a:t>サーバの設定を行います</a:t>
            </a:r>
          </a:p>
        </p:txBody>
      </p:sp>
      <p:pic>
        <p:nvPicPr>
          <p:cNvPr id="6" name="図 5">
            <a:extLst>
              <a:ext uri="{FF2B5EF4-FFF2-40B4-BE49-F238E27FC236}">
                <a16:creationId xmlns:a16="http://schemas.microsoft.com/office/drawing/2014/main" id="{1D9C1997-64E0-40CD-9CD2-66452D438D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2345" y="1904939"/>
            <a:ext cx="2580714" cy="4587935"/>
          </a:xfrm>
          <a:prstGeom prst="rect">
            <a:avLst/>
          </a:prstGeom>
        </p:spPr>
      </p:pic>
      <p:pic>
        <p:nvPicPr>
          <p:cNvPr id="12" name="図 11">
            <a:extLst>
              <a:ext uri="{FF2B5EF4-FFF2-40B4-BE49-F238E27FC236}">
                <a16:creationId xmlns:a16="http://schemas.microsoft.com/office/drawing/2014/main" id="{C6DBA732-8640-4064-A106-C81824F734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8332" y="1904938"/>
            <a:ext cx="2580714" cy="4587936"/>
          </a:xfrm>
          <a:prstGeom prst="rect">
            <a:avLst/>
          </a:prstGeom>
        </p:spPr>
      </p:pic>
      <p:sp>
        <p:nvSpPr>
          <p:cNvPr id="14" name="下矢印 1">
            <a:extLst>
              <a:ext uri="{FF2B5EF4-FFF2-40B4-BE49-F238E27FC236}">
                <a16:creationId xmlns:a16="http://schemas.microsoft.com/office/drawing/2014/main" id="{C9D927FE-2B3C-4203-9B41-6217701AFAFE}"/>
              </a:ext>
            </a:extLst>
          </p:cNvPr>
          <p:cNvSpPr/>
          <p:nvPr/>
        </p:nvSpPr>
        <p:spPr>
          <a:xfrm rot="16200000">
            <a:off x="3751244" y="2125357"/>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3199890" y="2090057"/>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四角形吹き出し 10">
            <a:extLst>
              <a:ext uri="{FF2B5EF4-FFF2-40B4-BE49-F238E27FC236}">
                <a16:creationId xmlns:a16="http://schemas.microsoft.com/office/drawing/2014/main" id="{52B0B8C5-2A5F-4FB3-8C53-AA01B5C55682}"/>
              </a:ext>
            </a:extLst>
          </p:cNvPr>
          <p:cNvSpPr/>
          <p:nvPr/>
        </p:nvSpPr>
        <p:spPr>
          <a:xfrm>
            <a:off x="7446414" y="3730171"/>
            <a:ext cx="3294157" cy="2051027"/>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a:t>
            </a:r>
            <a:r>
              <a:rPr lang="en-US" altLang="ja-JP" sz="1600" dirty="0">
                <a:solidFill>
                  <a:schemeClr val="tx1"/>
                </a:solidFill>
              </a:rPr>
              <a:t>MQTT </a:t>
            </a:r>
            <a:r>
              <a:rPr lang="ja-JP" altLang="en-US" sz="1600" dirty="0">
                <a:solidFill>
                  <a:schemeClr val="tx1"/>
                </a:solidFill>
              </a:rPr>
              <a:t>サーバの設定</a:t>
            </a:r>
            <a:endParaRPr kumimoji="1" lang="en-US" altLang="ja-JP" sz="1600" dirty="0">
              <a:solidFill>
                <a:schemeClr val="tx1"/>
              </a:solidFill>
            </a:endParaRPr>
          </a:p>
          <a:p>
            <a:r>
              <a:rPr kumimoji="1" lang="en-US" altLang="ja-JP" sz="1600" dirty="0">
                <a:solidFill>
                  <a:schemeClr val="tx1"/>
                </a:solidFill>
              </a:rPr>
              <a:t>Name (</a:t>
            </a:r>
            <a:r>
              <a:rPr kumimoji="1" lang="ja-JP" altLang="en-US" sz="1600" dirty="0">
                <a:solidFill>
                  <a:schemeClr val="tx1"/>
                </a:solidFill>
              </a:rPr>
              <a:t>クライアント名</a:t>
            </a:r>
            <a:r>
              <a:rPr kumimoji="1" lang="en-US" altLang="ja-JP" sz="1600" dirty="0">
                <a:solidFill>
                  <a:schemeClr val="tx1"/>
                </a:solidFill>
              </a:rPr>
              <a:t>) : </a:t>
            </a:r>
            <a:r>
              <a:rPr kumimoji="1" lang="ja-JP" altLang="en-US" sz="1600" dirty="0">
                <a:solidFill>
                  <a:schemeClr val="tx1"/>
                </a:solidFill>
              </a:rPr>
              <a:t>任意 </a:t>
            </a:r>
            <a:endParaRPr kumimoji="1" lang="en-US" altLang="ja-JP" sz="1600" dirty="0">
              <a:solidFill>
                <a:schemeClr val="tx1"/>
              </a:solidFill>
            </a:endParaRPr>
          </a:p>
          <a:p>
            <a:r>
              <a:rPr lang="en-US" altLang="ja-JP" sz="1600" dirty="0">
                <a:solidFill>
                  <a:schemeClr val="tx1"/>
                </a:solidFill>
              </a:rPr>
              <a:t>Address :</a:t>
            </a:r>
            <a:r>
              <a:rPr lang="ja-JP" altLang="en-US" sz="1600" dirty="0">
                <a:solidFill>
                  <a:schemeClr val="tx1"/>
                </a:solidFill>
              </a:rPr>
              <a:t> </a:t>
            </a:r>
            <a:r>
              <a:rPr lang="en-US" altLang="ja-JP" sz="1600" dirty="0">
                <a:solidFill>
                  <a:schemeClr val="tx1"/>
                </a:solidFill>
              </a:rPr>
              <a:t>MQTT</a:t>
            </a:r>
            <a:r>
              <a:rPr lang="ja-JP" altLang="en-US" sz="1600" dirty="0">
                <a:solidFill>
                  <a:schemeClr val="tx1"/>
                </a:solidFill>
              </a:rPr>
              <a:t>サーバの</a:t>
            </a:r>
            <a:r>
              <a:rPr lang="en-US" altLang="ja-JP" sz="1600" dirty="0">
                <a:solidFill>
                  <a:schemeClr val="tx1"/>
                </a:solidFill>
              </a:rPr>
              <a:t>IP</a:t>
            </a:r>
            <a:r>
              <a:rPr lang="ja-JP" altLang="en-US" sz="1600" dirty="0">
                <a:solidFill>
                  <a:schemeClr val="tx1"/>
                </a:solidFill>
              </a:rPr>
              <a:t>アドレス</a:t>
            </a:r>
            <a:endParaRPr lang="en-US" altLang="ja-JP" sz="1600" dirty="0">
              <a:solidFill>
                <a:schemeClr val="tx1"/>
              </a:solidFill>
            </a:endParaRPr>
          </a:p>
          <a:p>
            <a:r>
              <a:rPr kumimoji="1" lang="en-US" altLang="ja-JP" sz="1600" dirty="0">
                <a:solidFill>
                  <a:schemeClr val="tx1"/>
                </a:solidFill>
              </a:rPr>
              <a:t>Port : 1883</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70233CD8-0512-4C62-9BD7-9C5D5F01F7A9}"/>
              </a:ext>
            </a:extLst>
          </p:cNvPr>
          <p:cNvSpPr/>
          <p:nvPr/>
        </p:nvSpPr>
        <p:spPr>
          <a:xfrm>
            <a:off x="7445790" y="2101013"/>
            <a:ext cx="1871757" cy="560819"/>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保存ボタン押下</a:t>
            </a:r>
            <a:endParaRPr kumimoji="1" lang="ja-JP" altLang="en-US" sz="1600" dirty="0">
              <a:solidFill>
                <a:schemeClr val="tx1"/>
              </a:solidFill>
            </a:endParaRPr>
          </a:p>
        </p:txBody>
      </p:sp>
    </p:spTree>
    <p:extLst>
      <p:ext uri="{BB962C8B-B14F-4D97-AF65-F5344CB8AC3E}">
        <p14:creationId xmlns:p14="http://schemas.microsoft.com/office/powerpoint/2010/main" val="12091504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fontScale="90000"/>
          </a:bodyPr>
          <a:lstStyle/>
          <a:p>
            <a:r>
              <a:rPr lang="en-US" altLang="ja-JP" sz="3600" dirty="0">
                <a:latin typeface="+mn-ea"/>
              </a:rPr>
              <a:t>7-2 STM32(Publisher) </a:t>
            </a:r>
            <a:r>
              <a:rPr lang="ja-JP" altLang="en-US" sz="3600" dirty="0">
                <a:latin typeface="+mn-ea"/>
              </a:rPr>
              <a:t>と</a:t>
            </a:r>
            <a:r>
              <a:rPr lang="en-US" altLang="ja-JP" sz="3600" dirty="0">
                <a:latin typeface="+mn-ea"/>
              </a:rPr>
              <a:t>MQTT dash(Subscriber)</a:t>
            </a:r>
            <a:r>
              <a:rPr lang="ja-JP" altLang="en-US" sz="3600" dirty="0">
                <a:latin typeface="+mn-ea"/>
              </a:rPr>
              <a:t>を繋げる</a:t>
            </a:r>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endParaRPr lang="ja-JP" altLang="en-US" sz="2000" dirty="0"/>
          </a:p>
        </p:txBody>
      </p:sp>
      <p:pic>
        <p:nvPicPr>
          <p:cNvPr id="2" name="図 1">
            <a:extLst>
              <a:ext uri="{FF2B5EF4-FFF2-40B4-BE49-F238E27FC236}">
                <a16:creationId xmlns:a16="http://schemas.microsoft.com/office/drawing/2014/main" id="{0FF35820-DF25-424E-AF36-515A658491D5}"/>
              </a:ext>
            </a:extLst>
          </p:cNvPr>
          <p:cNvPicPr>
            <a:picLocks noChangeAspect="1"/>
          </p:cNvPicPr>
          <p:nvPr/>
        </p:nvPicPr>
        <p:blipFill>
          <a:blip r:embed="rId2"/>
          <a:stretch>
            <a:fillRect/>
          </a:stretch>
        </p:blipFill>
        <p:spPr>
          <a:xfrm>
            <a:off x="2915697" y="1950920"/>
            <a:ext cx="6579607" cy="4176394"/>
          </a:xfrm>
          <a:prstGeom prst="rect">
            <a:avLst/>
          </a:prstGeom>
        </p:spPr>
      </p:pic>
      <p:sp>
        <p:nvSpPr>
          <p:cNvPr id="11" name="コンテンツ プレースホルダー 2">
            <a:extLst>
              <a:ext uri="{FF2B5EF4-FFF2-40B4-BE49-F238E27FC236}">
                <a16:creationId xmlns:a16="http://schemas.microsoft.com/office/drawing/2014/main" id="{DDF5E1CB-8602-4AC6-A9FF-26902C7E641F}"/>
              </a:ext>
            </a:extLst>
          </p:cNvPr>
          <p:cNvSpPr txBox="1">
            <a:spLocks/>
          </p:cNvSpPr>
          <p:nvPr/>
        </p:nvSpPr>
        <p:spPr>
          <a:xfrm>
            <a:off x="990600" y="14405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ja-JP" altLang="en-US" sz="2000" dirty="0"/>
              <a:t>５章で作成した </a:t>
            </a:r>
            <a:r>
              <a:rPr lang="en-US" altLang="ja-JP" sz="2000" dirty="0"/>
              <a:t>Node-RED</a:t>
            </a:r>
            <a:r>
              <a:rPr lang="ja-JP" altLang="en-US" sz="2000" dirty="0"/>
              <a:t> の構成をそのまま使用します。</a:t>
            </a:r>
          </a:p>
        </p:txBody>
      </p:sp>
    </p:spTree>
    <p:extLst>
      <p:ext uri="{BB962C8B-B14F-4D97-AF65-F5344CB8AC3E}">
        <p14:creationId xmlns:p14="http://schemas.microsoft.com/office/powerpoint/2010/main" val="445144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3348C06-7C95-47F3-B475-0B58646FE3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4252" y="1759797"/>
            <a:ext cx="2580714" cy="4587936"/>
          </a:xfrm>
          <a:prstGeom prst="rect">
            <a:avLst/>
          </a:prstGeom>
        </p:spPr>
      </p:pic>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fontScale="90000"/>
          </a:bodyPr>
          <a:lstStyle/>
          <a:p>
            <a:r>
              <a:rPr lang="en-US" altLang="ja-JP" sz="3600" dirty="0"/>
              <a:t>7-3 Node-RED(Broker) </a:t>
            </a:r>
            <a:r>
              <a:rPr lang="ja-JP" altLang="en-US" sz="3600" dirty="0"/>
              <a:t>と</a:t>
            </a:r>
            <a:r>
              <a:rPr lang="en-US" altLang="ja-JP" sz="3600" dirty="0"/>
              <a:t>MQTT dash(Subscriber)</a:t>
            </a:r>
            <a:r>
              <a:rPr lang="ja-JP" altLang="en-US" sz="3600" dirty="0"/>
              <a:t>を繋げる</a:t>
            </a:r>
            <a:endParaRPr lang="en-US" altLang="ja-JP" sz="3600" dirty="0"/>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000" dirty="0"/>
              <a:t>Payload</a:t>
            </a:r>
            <a:r>
              <a:rPr lang="ja-JP" altLang="en-US" sz="2000" dirty="0"/>
              <a:t> をテキストで表示する </a:t>
            </a:r>
            <a:r>
              <a:rPr lang="en-US" altLang="ja-JP" sz="2000" dirty="0"/>
              <a:t>Subscriber</a:t>
            </a:r>
            <a:r>
              <a:rPr lang="ja-JP" altLang="en-US" sz="2000" dirty="0"/>
              <a:t> を追加 </a:t>
            </a:r>
            <a:r>
              <a:rPr lang="en-US" altLang="ja-JP" sz="2000" dirty="0"/>
              <a:t>(</a:t>
            </a:r>
            <a:r>
              <a:rPr lang="ja-JP" altLang="en-US" sz="2000" dirty="0"/>
              <a:t>温度</a:t>
            </a:r>
            <a:r>
              <a:rPr lang="en-US" altLang="ja-JP" sz="2000" dirty="0"/>
              <a:t>)</a:t>
            </a:r>
            <a:endParaRPr lang="ja-JP" altLang="en-US" sz="2000" dirty="0"/>
          </a:p>
        </p:txBody>
      </p:sp>
      <p:sp>
        <p:nvSpPr>
          <p:cNvPr id="14" name="下矢印 1">
            <a:extLst>
              <a:ext uri="{FF2B5EF4-FFF2-40B4-BE49-F238E27FC236}">
                <a16:creationId xmlns:a16="http://schemas.microsoft.com/office/drawing/2014/main" id="{C9D927FE-2B3C-4203-9B41-6217701AFAFE}"/>
              </a:ext>
            </a:extLst>
          </p:cNvPr>
          <p:cNvSpPr/>
          <p:nvPr/>
        </p:nvSpPr>
        <p:spPr>
          <a:xfrm rot="16200000">
            <a:off x="7408842" y="1928776"/>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6842432" y="1763780"/>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a:extLst>
              <a:ext uri="{FF2B5EF4-FFF2-40B4-BE49-F238E27FC236}">
                <a16:creationId xmlns:a16="http://schemas.microsoft.com/office/drawing/2014/main" id="{9806289E-0B0E-4AA6-9896-E184087A94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2012" y="1759795"/>
            <a:ext cx="2580715" cy="4587938"/>
          </a:xfrm>
          <a:prstGeom prst="rect">
            <a:avLst/>
          </a:prstGeom>
        </p:spPr>
      </p:pic>
      <p:sp>
        <p:nvSpPr>
          <p:cNvPr id="18" name="下矢印 1">
            <a:extLst>
              <a:ext uri="{FF2B5EF4-FFF2-40B4-BE49-F238E27FC236}">
                <a16:creationId xmlns:a16="http://schemas.microsoft.com/office/drawing/2014/main" id="{1336C8C7-1FDD-49C2-83B8-DDCBF9599CC9}"/>
              </a:ext>
            </a:extLst>
          </p:cNvPr>
          <p:cNvSpPr/>
          <p:nvPr/>
        </p:nvSpPr>
        <p:spPr>
          <a:xfrm rot="16200000">
            <a:off x="4017996" y="236059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5">
            <a:extLst>
              <a:ext uri="{FF2B5EF4-FFF2-40B4-BE49-F238E27FC236}">
                <a16:creationId xmlns:a16="http://schemas.microsoft.com/office/drawing/2014/main" id="{F335D37A-818A-4F78-8283-F79A05AD059A}"/>
              </a:ext>
            </a:extLst>
          </p:cNvPr>
          <p:cNvSpPr/>
          <p:nvPr/>
        </p:nvSpPr>
        <p:spPr>
          <a:xfrm>
            <a:off x="1443914" y="2248745"/>
            <a:ext cx="2637241" cy="68342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図 9">
            <a:extLst>
              <a:ext uri="{FF2B5EF4-FFF2-40B4-BE49-F238E27FC236}">
                <a16:creationId xmlns:a16="http://schemas.microsoft.com/office/drawing/2014/main" id="{2443C048-62E7-4DBD-B094-06F357D6E3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1575" y="1744062"/>
            <a:ext cx="2580715" cy="4587938"/>
          </a:xfrm>
          <a:prstGeom prst="rect">
            <a:avLst/>
          </a:prstGeom>
        </p:spPr>
      </p:pic>
      <p:sp>
        <p:nvSpPr>
          <p:cNvPr id="20" name="角丸四角形 5">
            <a:extLst>
              <a:ext uri="{FF2B5EF4-FFF2-40B4-BE49-F238E27FC236}">
                <a16:creationId xmlns:a16="http://schemas.microsoft.com/office/drawing/2014/main" id="{59F92A71-3537-49AD-9C95-1D23F761E3C2}"/>
              </a:ext>
            </a:extLst>
          </p:cNvPr>
          <p:cNvSpPr/>
          <p:nvPr/>
        </p:nvSpPr>
        <p:spPr>
          <a:xfrm>
            <a:off x="8275288" y="3141692"/>
            <a:ext cx="2373459" cy="38528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69433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AA417CC8-702D-48A2-A131-5A2DFAD1797D}"/>
              </a:ext>
            </a:extLst>
          </p:cNvPr>
          <p:cNvPicPr>
            <a:picLocks noChangeAspect="1"/>
          </p:cNvPicPr>
          <p:nvPr/>
        </p:nvPicPr>
        <p:blipFill rotWithShape="1">
          <a:blip r:embed="rId2">
            <a:extLst>
              <a:ext uri="{28A0092B-C50C-407E-A947-70E740481C1C}">
                <a14:useLocalDpi xmlns:a14="http://schemas.microsoft.com/office/drawing/2010/main" val="0"/>
              </a:ext>
            </a:extLst>
          </a:blip>
          <a:srcRect b="50946"/>
          <a:stretch/>
        </p:blipFill>
        <p:spPr>
          <a:xfrm>
            <a:off x="1028790" y="1033631"/>
            <a:ext cx="3176942" cy="4496312"/>
          </a:xfrm>
          <a:prstGeom prst="rect">
            <a:avLst/>
          </a:prstGeom>
        </p:spPr>
      </p:pic>
      <p:sp>
        <p:nvSpPr>
          <p:cNvPr id="10" name="コンテンツ プレースホルダー 2">
            <a:extLst>
              <a:ext uri="{FF2B5EF4-FFF2-40B4-BE49-F238E27FC236}">
                <a16:creationId xmlns:a16="http://schemas.microsoft.com/office/drawing/2014/main" id="{1478909C-E5B1-4A8A-BBC8-B6EE9BC789F1}"/>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(2) Subscriber</a:t>
            </a:r>
            <a:r>
              <a:rPr lang="ja-JP" altLang="en-US" sz="2000" dirty="0"/>
              <a:t>の設定</a:t>
            </a:r>
          </a:p>
        </p:txBody>
      </p:sp>
      <p:sp>
        <p:nvSpPr>
          <p:cNvPr id="12" name="矢印: 下 11">
            <a:extLst>
              <a:ext uri="{FF2B5EF4-FFF2-40B4-BE49-F238E27FC236}">
                <a16:creationId xmlns:a16="http://schemas.microsoft.com/office/drawing/2014/main" id="{B009A74A-CE9B-46DE-B662-8F1F9F79F7EC}"/>
              </a:ext>
            </a:extLst>
          </p:cNvPr>
          <p:cNvSpPr/>
          <p:nvPr/>
        </p:nvSpPr>
        <p:spPr>
          <a:xfrm>
            <a:off x="1995715" y="5599120"/>
            <a:ext cx="1001486" cy="346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下 12">
            <a:extLst>
              <a:ext uri="{FF2B5EF4-FFF2-40B4-BE49-F238E27FC236}">
                <a16:creationId xmlns:a16="http://schemas.microsoft.com/office/drawing/2014/main" id="{EE13C4E2-0246-4613-90AC-10405F57F3E9}"/>
              </a:ext>
            </a:extLst>
          </p:cNvPr>
          <p:cNvSpPr/>
          <p:nvPr/>
        </p:nvSpPr>
        <p:spPr>
          <a:xfrm>
            <a:off x="9090815" y="860603"/>
            <a:ext cx="1001486" cy="346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吹き出し 10">
            <a:extLst>
              <a:ext uri="{FF2B5EF4-FFF2-40B4-BE49-F238E27FC236}">
                <a16:creationId xmlns:a16="http://schemas.microsoft.com/office/drawing/2014/main" id="{4B2833D0-C076-47CD-80FA-CB5023DC6156}"/>
              </a:ext>
            </a:extLst>
          </p:cNvPr>
          <p:cNvSpPr/>
          <p:nvPr/>
        </p:nvSpPr>
        <p:spPr>
          <a:xfrm>
            <a:off x="4469474" y="2504310"/>
            <a:ext cx="3294157" cy="1494666"/>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a:t>
            </a:r>
            <a:r>
              <a:rPr lang="en-US" altLang="ja-JP" sz="1600" dirty="0">
                <a:solidFill>
                  <a:schemeClr val="tx1"/>
                </a:solidFill>
              </a:rPr>
              <a:t>Subscriber</a:t>
            </a:r>
            <a:r>
              <a:rPr lang="ja-JP" altLang="en-US" sz="1600" dirty="0">
                <a:solidFill>
                  <a:schemeClr val="tx1"/>
                </a:solidFill>
              </a:rPr>
              <a:t>の設定</a:t>
            </a:r>
            <a:endParaRPr kumimoji="1" lang="en-US" altLang="ja-JP" sz="1600" dirty="0">
              <a:solidFill>
                <a:schemeClr val="tx1"/>
              </a:solidFill>
            </a:endParaRPr>
          </a:p>
          <a:p>
            <a:r>
              <a:rPr kumimoji="1" lang="en-US" altLang="ja-JP" sz="1600" dirty="0">
                <a:solidFill>
                  <a:schemeClr val="tx1"/>
                </a:solidFill>
              </a:rPr>
              <a:t>Name : </a:t>
            </a:r>
            <a:r>
              <a:rPr lang="en-US" altLang="ja-JP" sz="1600" dirty="0">
                <a:solidFill>
                  <a:schemeClr val="tx1"/>
                </a:solidFill>
              </a:rPr>
              <a:t>temp</a:t>
            </a:r>
            <a:endParaRPr kumimoji="1" lang="en-US" altLang="ja-JP" sz="1600" dirty="0">
              <a:solidFill>
                <a:schemeClr val="tx1"/>
              </a:solidFill>
            </a:endParaRPr>
          </a:p>
          <a:p>
            <a:r>
              <a:rPr lang="en-US" altLang="ja-JP" sz="1600" dirty="0">
                <a:solidFill>
                  <a:schemeClr val="tx1"/>
                </a:solidFill>
              </a:rPr>
              <a:t>Topic : user/feeds/temp</a:t>
            </a:r>
          </a:p>
          <a:p>
            <a:r>
              <a:rPr lang="ja-JP" altLang="en-US" sz="1600" dirty="0">
                <a:solidFill>
                  <a:schemeClr val="tx1"/>
                </a:solidFill>
              </a:rPr>
              <a:t>その他 </a:t>
            </a:r>
            <a:r>
              <a:rPr lang="en-US" altLang="ja-JP" sz="1600" dirty="0">
                <a:solidFill>
                  <a:schemeClr val="tx1"/>
                </a:solidFill>
              </a:rPr>
              <a:t>: (</a:t>
            </a:r>
            <a:r>
              <a:rPr lang="ja-JP" altLang="en-US" sz="1600" dirty="0">
                <a:solidFill>
                  <a:schemeClr val="tx1"/>
                </a:solidFill>
              </a:rPr>
              <a:t>デフォルト</a:t>
            </a:r>
            <a:r>
              <a:rPr lang="en-US" altLang="ja-JP" sz="1600" dirty="0">
                <a:solidFill>
                  <a:schemeClr val="tx1"/>
                </a:solidFill>
              </a:rPr>
              <a:t>)</a:t>
            </a:r>
          </a:p>
        </p:txBody>
      </p:sp>
      <p:sp>
        <p:nvSpPr>
          <p:cNvPr id="15" name="四角形吹き出し 10">
            <a:extLst>
              <a:ext uri="{FF2B5EF4-FFF2-40B4-BE49-F238E27FC236}">
                <a16:creationId xmlns:a16="http://schemas.microsoft.com/office/drawing/2014/main" id="{778AECA3-D382-4CD7-975A-CFC5E491EA9F}"/>
              </a:ext>
            </a:extLst>
          </p:cNvPr>
          <p:cNvSpPr/>
          <p:nvPr/>
        </p:nvSpPr>
        <p:spPr>
          <a:xfrm>
            <a:off x="4500273" y="1363606"/>
            <a:ext cx="1871757" cy="642187"/>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保存ボタン押下</a:t>
            </a:r>
            <a:endParaRPr kumimoji="1" lang="ja-JP" altLang="en-US" sz="1600" dirty="0">
              <a:solidFill>
                <a:schemeClr val="tx1"/>
              </a:solidFill>
            </a:endParaRPr>
          </a:p>
        </p:txBody>
      </p:sp>
      <p:pic>
        <p:nvPicPr>
          <p:cNvPr id="18" name="図 17">
            <a:extLst>
              <a:ext uri="{FF2B5EF4-FFF2-40B4-BE49-F238E27FC236}">
                <a16:creationId xmlns:a16="http://schemas.microsoft.com/office/drawing/2014/main" id="{3F2577C7-0B98-4582-99BF-BA71F6F90508}"/>
              </a:ext>
            </a:extLst>
          </p:cNvPr>
          <p:cNvPicPr>
            <a:picLocks noChangeAspect="1"/>
          </p:cNvPicPr>
          <p:nvPr/>
        </p:nvPicPr>
        <p:blipFill rotWithShape="1">
          <a:blip r:embed="rId2">
            <a:extLst>
              <a:ext uri="{28A0092B-C50C-407E-A947-70E740481C1C}">
                <a14:useLocalDpi xmlns:a14="http://schemas.microsoft.com/office/drawing/2010/main" val="0"/>
              </a:ext>
            </a:extLst>
          </a:blip>
          <a:srcRect t="49054"/>
          <a:stretch/>
        </p:blipFill>
        <p:spPr>
          <a:xfrm>
            <a:off x="7986268" y="1255909"/>
            <a:ext cx="3176942" cy="4669756"/>
          </a:xfrm>
          <a:prstGeom prst="rect">
            <a:avLst/>
          </a:prstGeom>
        </p:spPr>
      </p:pic>
    </p:spTree>
    <p:extLst>
      <p:ext uri="{BB962C8B-B14F-4D97-AF65-F5344CB8AC3E}">
        <p14:creationId xmlns:p14="http://schemas.microsoft.com/office/powerpoint/2010/main" val="40358225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3348C06-7C95-47F3-B475-0B58646FE3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4252" y="1759797"/>
            <a:ext cx="2580714" cy="4587936"/>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77249"/>
            <a:ext cx="11125200" cy="45879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(3) Payload</a:t>
            </a:r>
            <a:r>
              <a:rPr lang="ja-JP" altLang="en-US" sz="2000" dirty="0"/>
              <a:t> を </a:t>
            </a:r>
            <a:r>
              <a:rPr lang="en-US" altLang="ja-JP" sz="2000" dirty="0"/>
              <a:t>Range/Progress</a:t>
            </a:r>
            <a:r>
              <a:rPr lang="ja-JP" altLang="en-US" sz="2000" dirty="0"/>
              <a:t>で表示する </a:t>
            </a:r>
            <a:r>
              <a:rPr lang="en-US" altLang="ja-JP" sz="2000" dirty="0"/>
              <a:t>Subscriber</a:t>
            </a:r>
            <a:r>
              <a:rPr lang="ja-JP" altLang="en-US" sz="2000" dirty="0"/>
              <a:t> を追加 </a:t>
            </a:r>
            <a:r>
              <a:rPr lang="en-US" altLang="ja-JP" sz="2000" dirty="0"/>
              <a:t>(</a:t>
            </a:r>
            <a:r>
              <a:rPr lang="ja-JP" altLang="en-US" sz="2000" dirty="0"/>
              <a:t>湿度</a:t>
            </a:r>
            <a:r>
              <a:rPr lang="en-US" altLang="ja-JP" sz="2000" dirty="0"/>
              <a:t>)</a:t>
            </a:r>
            <a:endParaRPr lang="ja-JP" altLang="en-US" sz="2000" dirty="0"/>
          </a:p>
        </p:txBody>
      </p:sp>
      <p:sp>
        <p:nvSpPr>
          <p:cNvPr id="14" name="下矢印 1">
            <a:extLst>
              <a:ext uri="{FF2B5EF4-FFF2-40B4-BE49-F238E27FC236}">
                <a16:creationId xmlns:a16="http://schemas.microsoft.com/office/drawing/2014/main" id="{C9D927FE-2B3C-4203-9B41-6217701AFAFE}"/>
              </a:ext>
            </a:extLst>
          </p:cNvPr>
          <p:cNvSpPr/>
          <p:nvPr/>
        </p:nvSpPr>
        <p:spPr>
          <a:xfrm rot="16200000">
            <a:off x="7408842" y="1928776"/>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6842432" y="1763780"/>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a:extLst>
              <a:ext uri="{FF2B5EF4-FFF2-40B4-BE49-F238E27FC236}">
                <a16:creationId xmlns:a16="http://schemas.microsoft.com/office/drawing/2014/main" id="{9806289E-0B0E-4AA6-9896-E184087A94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2012" y="1759795"/>
            <a:ext cx="2580715" cy="4587938"/>
          </a:xfrm>
          <a:prstGeom prst="rect">
            <a:avLst/>
          </a:prstGeom>
        </p:spPr>
      </p:pic>
      <p:sp>
        <p:nvSpPr>
          <p:cNvPr id="18" name="下矢印 1">
            <a:extLst>
              <a:ext uri="{FF2B5EF4-FFF2-40B4-BE49-F238E27FC236}">
                <a16:creationId xmlns:a16="http://schemas.microsoft.com/office/drawing/2014/main" id="{1336C8C7-1FDD-49C2-83B8-DDCBF9599CC9}"/>
              </a:ext>
            </a:extLst>
          </p:cNvPr>
          <p:cNvSpPr/>
          <p:nvPr/>
        </p:nvSpPr>
        <p:spPr>
          <a:xfrm rot="16200000">
            <a:off x="4017996" y="236059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5">
            <a:extLst>
              <a:ext uri="{FF2B5EF4-FFF2-40B4-BE49-F238E27FC236}">
                <a16:creationId xmlns:a16="http://schemas.microsoft.com/office/drawing/2014/main" id="{F335D37A-818A-4F78-8283-F79A05AD059A}"/>
              </a:ext>
            </a:extLst>
          </p:cNvPr>
          <p:cNvSpPr/>
          <p:nvPr/>
        </p:nvSpPr>
        <p:spPr>
          <a:xfrm>
            <a:off x="1443914" y="2248745"/>
            <a:ext cx="2637241" cy="68342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図 9">
            <a:extLst>
              <a:ext uri="{FF2B5EF4-FFF2-40B4-BE49-F238E27FC236}">
                <a16:creationId xmlns:a16="http://schemas.microsoft.com/office/drawing/2014/main" id="{2443C048-62E7-4DBD-B094-06F357D6E3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1575" y="1744062"/>
            <a:ext cx="2580715" cy="4587938"/>
          </a:xfrm>
          <a:prstGeom prst="rect">
            <a:avLst/>
          </a:prstGeom>
        </p:spPr>
      </p:pic>
      <p:sp>
        <p:nvSpPr>
          <p:cNvPr id="20" name="角丸四角形 5">
            <a:extLst>
              <a:ext uri="{FF2B5EF4-FFF2-40B4-BE49-F238E27FC236}">
                <a16:creationId xmlns:a16="http://schemas.microsoft.com/office/drawing/2014/main" id="{59F92A71-3537-49AD-9C95-1D23F761E3C2}"/>
              </a:ext>
            </a:extLst>
          </p:cNvPr>
          <p:cNvSpPr/>
          <p:nvPr/>
        </p:nvSpPr>
        <p:spPr>
          <a:xfrm>
            <a:off x="8215202" y="3845389"/>
            <a:ext cx="2373459" cy="38528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257080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CC3951E-86E0-4B69-82B8-A221024E5F71}"/>
              </a:ext>
            </a:extLst>
          </p:cNvPr>
          <p:cNvPicPr>
            <a:picLocks noChangeAspect="1"/>
          </p:cNvPicPr>
          <p:nvPr/>
        </p:nvPicPr>
        <p:blipFill rotWithShape="1">
          <a:blip r:embed="rId2">
            <a:extLst>
              <a:ext uri="{28A0092B-C50C-407E-A947-70E740481C1C}">
                <a14:useLocalDpi xmlns:a14="http://schemas.microsoft.com/office/drawing/2010/main" val="0"/>
              </a:ext>
            </a:extLst>
          </a:blip>
          <a:srcRect b="48775"/>
          <a:stretch/>
        </p:blipFill>
        <p:spPr>
          <a:xfrm>
            <a:off x="1009904" y="1033631"/>
            <a:ext cx="3176941" cy="4686296"/>
          </a:xfrm>
          <a:prstGeom prst="rect">
            <a:avLst/>
          </a:prstGeom>
        </p:spPr>
      </p:pic>
      <p:sp>
        <p:nvSpPr>
          <p:cNvPr id="10" name="コンテンツ プレースホルダー 2">
            <a:extLst>
              <a:ext uri="{FF2B5EF4-FFF2-40B4-BE49-F238E27FC236}">
                <a16:creationId xmlns:a16="http://schemas.microsoft.com/office/drawing/2014/main" id="{1478909C-E5B1-4A8A-BBC8-B6EE9BC789F1}"/>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(4) Subscriber</a:t>
            </a:r>
            <a:r>
              <a:rPr lang="ja-JP" altLang="en-US" sz="2000" dirty="0"/>
              <a:t>の設定</a:t>
            </a:r>
          </a:p>
        </p:txBody>
      </p:sp>
      <p:sp>
        <p:nvSpPr>
          <p:cNvPr id="12" name="矢印: 下 11">
            <a:extLst>
              <a:ext uri="{FF2B5EF4-FFF2-40B4-BE49-F238E27FC236}">
                <a16:creationId xmlns:a16="http://schemas.microsoft.com/office/drawing/2014/main" id="{B009A74A-CE9B-46DE-B662-8F1F9F79F7EC}"/>
              </a:ext>
            </a:extLst>
          </p:cNvPr>
          <p:cNvSpPr/>
          <p:nvPr/>
        </p:nvSpPr>
        <p:spPr>
          <a:xfrm>
            <a:off x="1995715" y="5797805"/>
            <a:ext cx="1001486" cy="346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下 12">
            <a:extLst>
              <a:ext uri="{FF2B5EF4-FFF2-40B4-BE49-F238E27FC236}">
                <a16:creationId xmlns:a16="http://schemas.microsoft.com/office/drawing/2014/main" id="{EE13C4E2-0246-4613-90AC-10405F57F3E9}"/>
              </a:ext>
            </a:extLst>
          </p:cNvPr>
          <p:cNvSpPr/>
          <p:nvPr/>
        </p:nvSpPr>
        <p:spPr>
          <a:xfrm>
            <a:off x="9090815" y="860603"/>
            <a:ext cx="1001486" cy="346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吹き出し 10">
            <a:extLst>
              <a:ext uri="{FF2B5EF4-FFF2-40B4-BE49-F238E27FC236}">
                <a16:creationId xmlns:a16="http://schemas.microsoft.com/office/drawing/2014/main" id="{4B2833D0-C076-47CD-80FA-CB5023DC6156}"/>
              </a:ext>
            </a:extLst>
          </p:cNvPr>
          <p:cNvSpPr/>
          <p:nvPr/>
        </p:nvSpPr>
        <p:spPr>
          <a:xfrm>
            <a:off x="4469474" y="2504310"/>
            <a:ext cx="3294157" cy="1994538"/>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a:t>
            </a:r>
            <a:r>
              <a:rPr lang="en-US" altLang="ja-JP" sz="1600" dirty="0">
                <a:solidFill>
                  <a:schemeClr val="tx1"/>
                </a:solidFill>
              </a:rPr>
              <a:t>Subscriber</a:t>
            </a:r>
            <a:r>
              <a:rPr lang="ja-JP" altLang="en-US" sz="1600" dirty="0">
                <a:solidFill>
                  <a:schemeClr val="tx1"/>
                </a:solidFill>
              </a:rPr>
              <a:t>の設定</a:t>
            </a:r>
            <a:endParaRPr kumimoji="1" lang="en-US" altLang="ja-JP" sz="1600" dirty="0">
              <a:solidFill>
                <a:schemeClr val="tx1"/>
              </a:solidFill>
            </a:endParaRPr>
          </a:p>
          <a:p>
            <a:r>
              <a:rPr kumimoji="1" lang="en-US" altLang="ja-JP" sz="1600" dirty="0">
                <a:solidFill>
                  <a:schemeClr val="tx1"/>
                </a:solidFill>
              </a:rPr>
              <a:t>Name : hum</a:t>
            </a:r>
          </a:p>
          <a:p>
            <a:r>
              <a:rPr lang="en-US" altLang="ja-JP" sz="1600" dirty="0">
                <a:solidFill>
                  <a:schemeClr val="tx1"/>
                </a:solidFill>
              </a:rPr>
              <a:t>Topic : user/feeds/hum</a:t>
            </a:r>
          </a:p>
          <a:p>
            <a:r>
              <a:rPr lang="en-US" altLang="ja-JP" sz="1600" dirty="0">
                <a:solidFill>
                  <a:schemeClr val="tx1"/>
                </a:solidFill>
              </a:rPr>
              <a:t>Min : 0.0</a:t>
            </a:r>
          </a:p>
          <a:p>
            <a:r>
              <a:rPr lang="en-US" altLang="ja-JP" sz="1600" dirty="0">
                <a:solidFill>
                  <a:schemeClr val="tx1"/>
                </a:solidFill>
              </a:rPr>
              <a:t>Max : 100.0</a:t>
            </a:r>
          </a:p>
          <a:p>
            <a:r>
              <a:rPr lang="en-US" altLang="ja-JP" sz="1600" dirty="0">
                <a:solidFill>
                  <a:schemeClr val="tx1"/>
                </a:solidFill>
              </a:rPr>
              <a:t>Precision : 1        (</a:t>
            </a:r>
            <a:r>
              <a:rPr lang="ja-JP" altLang="en-US" sz="1600" dirty="0">
                <a:solidFill>
                  <a:schemeClr val="tx1"/>
                </a:solidFill>
              </a:rPr>
              <a:t>小数点桁数</a:t>
            </a:r>
            <a:r>
              <a:rPr lang="en-US" altLang="ja-JP" sz="1600" dirty="0">
                <a:solidFill>
                  <a:schemeClr val="tx1"/>
                </a:solidFill>
              </a:rPr>
              <a:t>)</a:t>
            </a:r>
          </a:p>
          <a:p>
            <a:r>
              <a:rPr lang="ja-JP" altLang="en-US" sz="1600" dirty="0">
                <a:solidFill>
                  <a:schemeClr val="tx1"/>
                </a:solidFill>
              </a:rPr>
              <a:t>その他 </a:t>
            </a:r>
            <a:r>
              <a:rPr lang="en-US" altLang="ja-JP" sz="1600" dirty="0">
                <a:solidFill>
                  <a:schemeClr val="tx1"/>
                </a:solidFill>
              </a:rPr>
              <a:t>: </a:t>
            </a:r>
            <a:r>
              <a:rPr lang="ja-JP" altLang="en-US" sz="1600" dirty="0">
                <a:solidFill>
                  <a:schemeClr val="tx1"/>
                </a:solidFill>
              </a:rPr>
              <a:t>デフォルト</a:t>
            </a:r>
            <a:endParaRPr lang="en-US" altLang="ja-JP" sz="1600" dirty="0">
              <a:solidFill>
                <a:schemeClr val="tx1"/>
              </a:solidFill>
            </a:endParaRPr>
          </a:p>
          <a:p>
            <a:endParaRPr lang="en-US" altLang="ja-JP" sz="1600" dirty="0">
              <a:solidFill>
                <a:schemeClr val="tx1"/>
              </a:solidFill>
            </a:endParaRPr>
          </a:p>
        </p:txBody>
      </p:sp>
      <p:sp>
        <p:nvSpPr>
          <p:cNvPr id="15" name="四角形吹き出し 10">
            <a:extLst>
              <a:ext uri="{FF2B5EF4-FFF2-40B4-BE49-F238E27FC236}">
                <a16:creationId xmlns:a16="http://schemas.microsoft.com/office/drawing/2014/main" id="{778AECA3-D382-4CD7-975A-CFC5E491EA9F}"/>
              </a:ext>
            </a:extLst>
          </p:cNvPr>
          <p:cNvSpPr/>
          <p:nvPr/>
        </p:nvSpPr>
        <p:spPr>
          <a:xfrm>
            <a:off x="4500273" y="1363606"/>
            <a:ext cx="1871757" cy="642187"/>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保存ボタン押下</a:t>
            </a:r>
            <a:endParaRPr kumimoji="1" lang="ja-JP" altLang="en-US" sz="1600" dirty="0">
              <a:solidFill>
                <a:schemeClr val="tx1"/>
              </a:solidFill>
            </a:endParaRPr>
          </a:p>
        </p:txBody>
      </p:sp>
      <p:pic>
        <p:nvPicPr>
          <p:cNvPr id="11" name="図 10">
            <a:extLst>
              <a:ext uri="{FF2B5EF4-FFF2-40B4-BE49-F238E27FC236}">
                <a16:creationId xmlns:a16="http://schemas.microsoft.com/office/drawing/2014/main" id="{1825116F-54EC-415B-8E94-29870736DB48}"/>
              </a:ext>
            </a:extLst>
          </p:cNvPr>
          <p:cNvPicPr>
            <a:picLocks noChangeAspect="1"/>
          </p:cNvPicPr>
          <p:nvPr/>
        </p:nvPicPr>
        <p:blipFill rotWithShape="1">
          <a:blip r:embed="rId2">
            <a:extLst>
              <a:ext uri="{28A0092B-C50C-407E-A947-70E740481C1C}">
                <a14:useLocalDpi xmlns:a14="http://schemas.microsoft.com/office/drawing/2010/main" val="0"/>
              </a:ext>
            </a:extLst>
          </a:blip>
          <a:srcRect t="51225"/>
          <a:stretch/>
        </p:blipFill>
        <p:spPr>
          <a:xfrm>
            <a:off x="8046260" y="1310030"/>
            <a:ext cx="3176941" cy="4462118"/>
          </a:xfrm>
          <a:prstGeom prst="rect">
            <a:avLst/>
          </a:prstGeom>
        </p:spPr>
      </p:pic>
    </p:spTree>
    <p:extLst>
      <p:ext uri="{BB962C8B-B14F-4D97-AF65-F5344CB8AC3E}">
        <p14:creationId xmlns:p14="http://schemas.microsoft.com/office/powerpoint/2010/main" val="10983657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コンテンツ プレースホルダー 2">
            <a:extLst>
              <a:ext uri="{FF2B5EF4-FFF2-40B4-BE49-F238E27FC236}">
                <a16:creationId xmlns:a16="http://schemas.microsoft.com/office/drawing/2014/main" id="{1478909C-E5B1-4A8A-BBC8-B6EE9BC789F1}"/>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(5) </a:t>
            </a:r>
            <a:r>
              <a:rPr lang="ja-JP" altLang="en-US" sz="2000" dirty="0"/>
              <a:t>ダッシュボード作成完了</a:t>
            </a:r>
            <a:endParaRPr lang="en-US" altLang="ja-JP" sz="2000" dirty="0"/>
          </a:p>
          <a:p>
            <a:pPr marL="0" indent="0">
              <a:buNone/>
            </a:pPr>
            <a:r>
              <a:rPr lang="en-US" altLang="ja-JP" sz="2000" dirty="0"/>
              <a:t>      </a:t>
            </a:r>
            <a:r>
              <a:rPr lang="ja-JP" altLang="en-US" sz="2000" dirty="0"/>
              <a:t>作成した </a:t>
            </a:r>
            <a:r>
              <a:rPr lang="en-US" altLang="ja-JP" sz="2000" dirty="0"/>
              <a:t>Subscriber</a:t>
            </a:r>
            <a:r>
              <a:rPr lang="ja-JP" altLang="en-US" sz="2000" dirty="0"/>
              <a:t> がダッシュボードに表示されることを確認します。</a:t>
            </a:r>
            <a:endParaRPr lang="en-US" altLang="ja-JP" sz="2000" dirty="0"/>
          </a:p>
          <a:p>
            <a:pPr marL="0" indent="0">
              <a:buNone/>
            </a:pPr>
            <a:r>
              <a:rPr lang="ja-JP" altLang="en-US" sz="2000" dirty="0"/>
              <a:t>      </a:t>
            </a:r>
            <a:r>
              <a:rPr lang="en-US" altLang="ja-JP" sz="2000" dirty="0"/>
              <a:t>STM32</a:t>
            </a:r>
            <a:r>
              <a:rPr lang="ja-JP" altLang="en-US" sz="2000" dirty="0"/>
              <a:t>から </a:t>
            </a:r>
            <a:r>
              <a:rPr lang="en-US" altLang="ja-JP" sz="2000" dirty="0"/>
              <a:t>Publish</a:t>
            </a:r>
            <a:r>
              <a:rPr lang="ja-JP" altLang="en-US" sz="2000" dirty="0"/>
              <a:t>されたメッセージを</a:t>
            </a:r>
            <a:r>
              <a:rPr lang="en-US" altLang="ja-JP" sz="2000" dirty="0"/>
              <a:t>MQTT</a:t>
            </a:r>
            <a:r>
              <a:rPr lang="ja-JP" altLang="en-US" sz="2000" dirty="0"/>
              <a:t>サーバを通して </a:t>
            </a:r>
            <a:r>
              <a:rPr lang="en-US" altLang="ja-JP" sz="2000" dirty="0"/>
              <a:t>Subscribe</a:t>
            </a:r>
            <a:r>
              <a:rPr lang="ja-JP" altLang="en-US" sz="2000" dirty="0"/>
              <a:t>ｒ で購読します。</a:t>
            </a:r>
          </a:p>
        </p:txBody>
      </p:sp>
      <p:pic>
        <p:nvPicPr>
          <p:cNvPr id="4" name="図 3">
            <a:extLst>
              <a:ext uri="{FF2B5EF4-FFF2-40B4-BE49-F238E27FC236}">
                <a16:creationId xmlns:a16="http://schemas.microsoft.com/office/drawing/2014/main" id="{BE19D467-C10D-4D45-9BFE-1EF4CD357A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0930" y="1924438"/>
            <a:ext cx="2528240" cy="4494650"/>
          </a:xfrm>
          <a:prstGeom prst="rect">
            <a:avLst/>
          </a:prstGeom>
        </p:spPr>
      </p:pic>
      <p:sp>
        <p:nvSpPr>
          <p:cNvPr id="16" name="四角形吹き出し 10">
            <a:extLst>
              <a:ext uri="{FF2B5EF4-FFF2-40B4-BE49-F238E27FC236}">
                <a16:creationId xmlns:a16="http://schemas.microsoft.com/office/drawing/2014/main" id="{AA3967FA-ADBB-419B-84F5-C3D168E77DA4}"/>
              </a:ext>
            </a:extLst>
          </p:cNvPr>
          <p:cNvSpPr/>
          <p:nvPr/>
        </p:nvSpPr>
        <p:spPr>
          <a:xfrm>
            <a:off x="2767584" y="2363350"/>
            <a:ext cx="1373310" cy="642187"/>
          </a:xfrm>
          <a:prstGeom prst="wedgeRectCallout">
            <a:avLst>
              <a:gd name="adj1" fmla="val 67756"/>
              <a:gd name="adj2" fmla="val -38294"/>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温度表示</a:t>
            </a:r>
            <a:endParaRPr kumimoji="1" lang="en-US" altLang="ja-JP" sz="1600" dirty="0">
              <a:solidFill>
                <a:schemeClr val="tx1"/>
              </a:solidFill>
            </a:endParaRPr>
          </a:p>
          <a:p>
            <a:r>
              <a:rPr lang="en-US" altLang="ja-JP" sz="1600" dirty="0">
                <a:solidFill>
                  <a:schemeClr val="tx1"/>
                </a:solidFill>
              </a:rPr>
              <a:t>(</a:t>
            </a:r>
            <a:r>
              <a:rPr lang="ja-JP" altLang="en-US" sz="1600" dirty="0">
                <a:solidFill>
                  <a:schemeClr val="tx1"/>
                </a:solidFill>
              </a:rPr>
              <a:t>テキスト</a:t>
            </a:r>
            <a:r>
              <a:rPr lang="en-US" altLang="ja-JP" sz="1600" dirty="0">
                <a:solidFill>
                  <a:schemeClr val="tx1"/>
                </a:solidFill>
              </a:rPr>
              <a:t>) </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AB43BE21-CE5B-458D-8D1B-800529DA19B9}"/>
              </a:ext>
            </a:extLst>
          </p:cNvPr>
          <p:cNvSpPr/>
          <p:nvPr/>
        </p:nvSpPr>
        <p:spPr>
          <a:xfrm>
            <a:off x="7713720" y="2363350"/>
            <a:ext cx="1832615" cy="642187"/>
          </a:xfrm>
          <a:prstGeom prst="wedgeRectCallout">
            <a:avLst>
              <a:gd name="adj1" fmla="val -75177"/>
              <a:gd name="adj2" fmla="val -30700"/>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湿度表示</a:t>
            </a:r>
            <a:endParaRPr lang="en-US" altLang="ja-JP" sz="1600" dirty="0">
              <a:solidFill>
                <a:schemeClr val="tx1"/>
              </a:solidFill>
            </a:endParaRPr>
          </a:p>
          <a:p>
            <a:r>
              <a:rPr lang="en-US" altLang="ja-JP" sz="1600" dirty="0">
                <a:solidFill>
                  <a:schemeClr val="tx1"/>
                </a:solidFill>
              </a:rPr>
              <a:t>(Range/Progress) </a:t>
            </a:r>
            <a:endParaRPr kumimoji="1" lang="ja-JP" altLang="en-US" sz="1600" dirty="0">
              <a:solidFill>
                <a:schemeClr val="tx1"/>
              </a:solidFill>
            </a:endParaRPr>
          </a:p>
        </p:txBody>
      </p:sp>
    </p:spTree>
    <p:extLst>
      <p:ext uri="{BB962C8B-B14F-4D97-AF65-F5344CB8AC3E}">
        <p14:creationId xmlns:p14="http://schemas.microsoft.com/office/powerpoint/2010/main" val="39264362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r>
              <a:rPr lang="en-US" altLang="ja-JP" sz="4000" b="1" dirty="0"/>
              <a:t>8</a:t>
            </a:r>
            <a:r>
              <a:rPr lang="en-US" altLang="ja-JP" sz="4000" b="1" dirty="0">
                <a:solidFill>
                  <a:srgbClr val="0563C1"/>
                </a:solidFill>
              </a:rPr>
              <a:t> MQTT</a:t>
            </a:r>
            <a:r>
              <a:rPr lang="ja-JP" altLang="en-US" sz="4000" b="1" dirty="0">
                <a:solidFill>
                  <a:srgbClr val="0563C1"/>
                </a:solidFill>
              </a:rPr>
              <a:t> </a:t>
            </a:r>
            <a:r>
              <a:rPr lang="en-US" altLang="ja-JP" sz="4000" b="1" dirty="0">
                <a:solidFill>
                  <a:srgbClr val="0563C1"/>
                </a:solidFill>
              </a:rPr>
              <a:t>Dash</a:t>
            </a:r>
            <a:r>
              <a:rPr lang="ja-JP" altLang="en-US" sz="4000" dirty="0"/>
              <a:t>から</a:t>
            </a:r>
            <a:r>
              <a:rPr lang="en-US" altLang="ja-JP" sz="4000" b="1" dirty="0">
                <a:solidFill>
                  <a:srgbClr val="00B050"/>
                </a:solidFill>
              </a:rPr>
              <a:t>STM32</a:t>
            </a:r>
            <a:r>
              <a:rPr lang="ja-JP" altLang="en-US" sz="4000" dirty="0"/>
              <a:t>の</a:t>
            </a:r>
            <a:r>
              <a:rPr lang="en-US" altLang="ja-JP" sz="4000" dirty="0"/>
              <a:t>LED</a:t>
            </a:r>
            <a:r>
              <a:rPr lang="ja-JP" altLang="en-US" sz="4000" dirty="0"/>
              <a:t>を操作する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1288423" y="4210990"/>
            <a:ext cx="1037694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296488"/>
            <a:ext cx="10515600" cy="2593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8-1 </a:t>
            </a:r>
            <a:r>
              <a:rPr lang="en-US" altLang="ja-JP" dirty="0">
                <a:solidFill>
                  <a:srgbClr val="0563C1"/>
                </a:solidFill>
                <a:latin typeface="+mn-ea"/>
              </a:rPr>
              <a:t>Node-RED</a:t>
            </a:r>
            <a:r>
              <a:rPr lang="ja-JP" altLang="en-US" dirty="0">
                <a:latin typeface="+mn-ea"/>
              </a:rPr>
              <a:t> から</a:t>
            </a:r>
            <a:r>
              <a:rPr lang="en-US" altLang="ja-JP" dirty="0">
                <a:latin typeface="+mn-ea"/>
              </a:rPr>
              <a:t> </a:t>
            </a:r>
            <a:r>
              <a:rPr lang="en-US" altLang="ja-JP" dirty="0">
                <a:solidFill>
                  <a:srgbClr val="00B050"/>
                </a:solidFill>
                <a:latin typeface="+mn-ea"/>
              </a:rPr>
              <a:t>STM32</a:t>
            </a:r>
            <a:r>
              <a:rPr lang="ja-JP" altLang="en-US" dirty="0">
                <a:latin typeface="+mn-ea"/>
              </a:rPr>
              <a:t> の</a:t>
            </a:r>
            <a:r>
              <a:rPr lang="en-US" altLang="ja-JP" dirty="0">
                <a:latin typeface="+mn-ea"/>
              </a:rPr>
              <a:t>LED</a:t>
            </a:r>
            <a:r>
              <a:rPr lang="ja-JP" altLang="en-US" dirty="0">
                <a:latin typeface="+mn-ea"/>
              </a:rPr>
              <a:t>を点灯させる</a:t>
            </a:r>
          </a:p>
          <a:p>
            <a:pPr marL="0" indent="0">
              <a:buNone/>
            </a:pPr>
            <a:r>
              <a:rPr lang="en-US" altLang="ja-JP" dirty="0">
                <a:latin typeface="+mn-ea"/>
              </a:rPr>
              <a:t>8-2 MQTT</a:t>
            </a:r>
            <a:r>
              <a:rPr lang="ja-JP" altLang="en-US" dirty="0">
                <a:latin typeface="+mn-ea"/>
              </a:rPr>
              <a:t> </a:t>
            </a:r>
            <a:r>
              <a:rPr lang="en-US" altLang="ja-JP" dirty="0">
                <a:latin typeface="+mn-ea"/>
              </a:rPr>
              <a:t>Dash</a:t>
            </a:r>
            <a:r>
              <a:rPr lang="ja-JP" altLang="en-US" dirty="0">
                <a:latin typeface="+mn-ea"/>
              </a:rPr>
              <a:t> から </a:t>
            </a:r>
            <a:r>
              <a:rPr lang="en-US" altLang="ja-JP" dirty="0">
                <a:latin typeface="+mn-ea"/>
              </a:rPr>
              <a:t>Node-RED</a:t>
            </a:r>
            <a:r>
              <a:rPr lang="ja-JP" altLang="en-US" dirty="0">
                <a:latin typeface="+mn-ea"/>
              </a:rPr>
              <a:t> に </a:t>
            </a:r>
            <a:r>
              <a:rPr lang="en-US" altLang="ja-JP" dirty="0">
                <a:latin typeface="+mn-ea"/>
              </a:rPr>
              <a:t>LED</a:t>
            </a:r>
            <a:r>
              <a:rPr lang="ja-JP" altLang="en-US" dirty="0">
                <a:latin typeface="+mn-ea"/>
              </a:rPr>
              <a:t>点灯</a:t>
            </a:r>
            <a:endParaRPr lang="en-US" altLang="ja-JP" dirty="0">
              <a:latin typeface="+mn-ea"/>
            </a:endParaRPr>
          </a:p>
        </p:txBody>
      </p:sp>
    </p:spTree>
    <p:extLst>
      <p:ext uri="{BB962C8B-B14F-4D97-AF65-F5344CB8AC3E}">
        <p14:creationId xmlns:p14="http://schemas.microsoft.com/office/powerpoint/2010/main" val="285102164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13161</TotalTime>
  <Words>6137</Words>
  <Application>Microsoft Office PowerPoint</Application>
  <PresentationFormat>ワイド画面</PresentationFormat>
  <Paragraphs>1107</Paragraphs>
  <Slides>120</Slides>
  <Notes>8</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120</vt:i4>
      </vt:variant>
    </vt:vector>
  </HeadingPairs>
  <TitlesOfParts>
    <vt:vector size="130" baseType="lpstr">
      <vt:lpstr>ＭＳ Ｐゴシック</vt:lpstr>
      <vt:lpstr>メイリオ</vt:lpstr>
      <vt:lpstr>Arial</vt:lpstr>
      <vt:lpstr>Arial Black</vt:lpstr>
      <vt:lpstr>Calibri</vt:lpstr>
      <vt:lpstr>Calibri Light</vt:lpstr>
      <vt:lpstr>Impact</vt:lpstr>
      <vt:lpstr>Segoe UI Light</vt:lpstr>
      <vt:lpstr>Wingdings 3</vt:lpstr>
      <vt:lpstr>Office テーマ</vt:lpstr>
      <vt:lpstr>PowerPoint プレゼンテーション</vt:lpstr>
      <vt:lpstr>IoT生体験＆公開プレハンズオン！</vt:lpstr>
      <vt:lpstr>ハンズオンでやりたいこと</vt:lpstr>
      <vt:lpstr>センサーボード・エッジ編（12/23予定）</vt:lpstr>
      <vt:lpstr>クラウド編（12/02予定）</vt:lpstr>
      <vt:lpstr>1 センサーボードをプログラミングするための下準備</vt:lpstr>
      <vt:lpstr>1-1 開発PCにArduino IDEをインストールする</vt:lpstr>
      <vt:lpstr>PowerPoint プレゼンテーション</vt:lpstr>
      <vt:lpstr>1-2 STM32にstm32duino/Arduino_Core_STM32をインストールする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2 STM32のLEDを点滅させる</vt:lpstr>
      <vt:lpstr>2-1 サンプルコードをダウンロードする</vt:lpstr>
      <vt:lpstr>2-2 STM32にサンプルコードを書き込む</vt:lpstr>
      <vt:lpstr>PowerPoint プレゼンテーション</vt:lpstr>
      <vt:lpstr>PowerPoint プレゼンテーション</vt:lpstr>
      <vt:lpstr>PowerPoint プレゼンテーション</vt:lpstr>
      <vt:lpstr>(参考) 書き込んだサンプルプログラムの内容</vt:lpstr>
      <vt:lpstr>3.STM32の加速度、温湿度等をUSB経由でモニタする</vt:lpstr>
      <vt:lpstr>3-1 温度・湿度センサをUSB経由でモニタ</vt:lpstr>
      <vt:lpstr>PowerPoint プレゼンテーション</vt:lpstr>
      <vt:lpstr>PowerPoint プレゼンテーション</vt:lpstr>
      <vt:lpstr>PowerPoint プレゼンテーション</vt:lpstr>
      <vt:lpstr>(参考) 書き込んだサンプルプログラムの内容</vt:lpstr>
      <vt:lpstr>3-2 気圧計センサをUSB経由でモニタ</vt:lpstr>
      <vt:lpstr>3-2 気圧計センサをUSB経由でモニタ</vt:lpstr>
      <vt:lpstr>PowerPoint プレゼンテーション</vt:lpstr>
      <vt:lpstr>PowerPoint プレゼンテーション</vt:lpstr>
      <vt:lpstr>(参考) 書き込んだサンプルプログラムの内容</vt:lpstr>
      <vt:lpstr>3-3 ジェスチャセンサをUSB経由でモニタ</vt:lpstr>
      <vt:lpstr>3-3 ジェスチャセンサをUSB経由でモニタ</vt:lpstr>
      <vt:lpstr>3-3 ジェスチャセンサをUSB経由でモニタ</vt:lpstr>
      <vt:lpstr>PowerPoint プレゼンテーション</vt:lpstr>
      <vt:lpstr>PowerPoint プレゼンテーション</vt:lpstr>
      <vt:lpstr>(参考) 書き込んだサンプルプログラムの情報</vt:lpstr>
      <vt:lpstr>3-4 ３軸地磁気センサをUSB経由でモニタ</vt:lpstr>
      <vt:lpstr>3-4 ３軸地磁気センサをUSB経由でモニタ</vt:lpstr>
      <vt:lpstr>PowerPoint プレゼンテーション</vt:lpstr>
      <vt:lpstr>PowerPoint プレゼンテーション</vt:lpstr>
      <vt:lpstr>3-5 3DジャイロセンサをUSB経由でモニタ</vt:lpstr>
      <vt:lpstr>3-5 3DジャイロセンサをUSB経由でモニタ</vt:lpstr>
      <vt:lpstr>PowerPoint プレゼンテーション</vt:lpstr>
      <vt:lpstr>PowerPoint プレゼンテーション</vt:lpstr>
      <vt:lpstr>(参考) 書き込んだサンプルプログラムの情報</vt:lpstr>
      <vt:lpstr>4 PCにNode.jsとNode-REDをインストールする</vt:lpstr>
      <vt:lpstr>4-1 Node.jsをインストールする</vt:lpstr>
      <vt:lpstr>PowerPoint プレゼンテーション</vt:lpstr>
      <vt:lpstr>4-2 Node-REDのインストール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Node-RED側のMQTTインストール</vt:lpstr>
      <vt:lpstr>PowerPoint プレゼンテーション</vt:lpstr>
      <vt:lpstr>5 STM32からのデータをNode-REDで見る</vt:lpstr>
      <vt:lpstr>5. STM32からのデータをNode-REDで見る</vt:lpstr>
      <vt:lpstr>5-1 Node-REDにMQTTサーバーを立てる</vt:lpstr>
      <vt:lpstr>PowerPoint プレゼンテーション</vt:lpstr>
      <vt:lpstr>PowerPoint プレゼンテーション</vt:lpstr>
      <vt:lpstr>5-2 STM32(Publisher)とNode-RED(Broker)を繋げる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Arduino IDE にWiFi ドライバーをインストール</vt:lpstr>
      <vt:lpstr>5-4 Arduino IDE にMQTTクライアントをインストール</vt:lpstr>
      <vt:lpstr>5-5 STM32にサンプルプログラムを書き込む</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6アンドロイドスマホにMQTT Dashをインストールする</vt:lpstr>
      <vt:lpstr>6-1 MQTT Dashのインストール</vt:lpstr>
      <vt:lpstr>7 Node-REDに集めたデータをMQTT Dashで見る</vt:lpstr>
      <vt:lpstr>7-1 MQTT dash の設定</vt:lpstr>
      <vt:lpstr>7-2 STM32(Publisher) とMQTT dash(Subscriber)を繋げる</vt:lpstr>
      <vt:lpstr>7-3 Node-RED(Broker) とMQTT dash(Subscriber)を繋げる</vt:lpstr>
      <vt:lpstr>PowerPoint プレゼンテーション</vt:lpstr>
      <vt:lpstr>PowerPoint プレゼンテーション</vt:lpstr>
      <vt:lpstr>PowerPoint プレゼンテーション</vt:lpstr>
      <vt:lpstr>PowerPoint プレゼンテーション</vt:lpstr>
      <vt:lpstr>8 MQTT DashからSTM32のLEDを操作する</vt:lpstr>
      <vt:lpstr>8-1 Node-RED から STM32 のLEDを点灯させる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8-2 MQTT Dash から Node-RED に LED点灯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備考</vt:lpstr>
      <vt:lpstr>STM32側処理シーケンス(loop, callback)</vt:lpstr>
      <vt:lpstr>Arduino IDEの設定覚え書き</vt:lpstr>
      <vt:lpstr>STM32 – 開発環境</vt:lpstr>
      <vt:lpstr>ＳＴＭ３２ - Arduino</vt:lpstr>
      <vt:lpstr>STM32 Discovery Kit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ilc</dc:creator>
  <cp:lastModifiedBy>中村 圭介</cp:lastModifiedBy>
  <cp:revision>294</cp:revision>
  <dcterms:created xsi:type="dcterms:W3CDTF">2018-08-17T07:34:44Z</dcterms:created>
  <dcterms:modified xsi:type="dcterms:W3CDTF">2018-11-04T01:07:04Z</dcterms:modified>
</cp:coreProperties>
</file>